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Zeno's Conscience is the novel Italo Svevo published in 1923: the memoir Zeno Cosini writes at his psychoanalyst's urging. Today we'll look at who Svevo was, how the novel is built, who the main characters are, and why Zeno isn't a narrator you can fully trust.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Zeno writes his memoir at his psychoanalyst's urging, but his account passes through memory and a subjective point of view: his self-deceptions aren't intentional, they grow out of unconscious processes that build a fictional version of events to justify him.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Italo Svevo is the pen name of Ettore Schmitz, born in Trieste in 1861 to a German-Jewish merchant and an Italian mother. He worked at a bank and later ran the Veneziani company, which made underwater paint. In 1907 he hired James Joyce as a private English tutor; the two became friends, and Joyce let him read unpublished pages of Dubliners. Svevo died in 1928 in a car accident, just as his literary work was gaining recognition.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Life (1892) and As a Man Grows Older (1898) were both met with little success; after the second, Svevo spent over twenty years devoted to business. Zeno's Conscience arrives in 1923 after that silence, and it is the novel critics regard as his masterpiece.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novel is split into thematic chapters: Smoke, The Death of My Father, The Story of My Marriage, Wife and Mistress, The Story of a Business Partnership, and Psychoanalysis, each centered on a theme in Zeno's life rather than on a fixed stretch of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Zeno is an unreliable narrator because his story passes through memory and a subjective point of view. His self-deceptions aren't intentional: they grow out of deep, unconscious processes, and even the "parapraxes" — slips, lapses — reveal a conflict between a conscious intention and a repressed unconscious wish, as at Guido's funeral or in the account of the marriage to Alberta.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Ada is the woman Zeno falls in love with first; she turns him down and marries Guido Speier. Augusta, Ada's sister, becomes Zeno's wife instead and is described as a model wife, practical and attentive to the family's everyday needs. Guido, Zeno's business partner, comes across as confident, handsome, and easygoing, but his composure doesn't last.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Svevo published Zeno's Conscience at his own expense, as he had the earlier novels, and in Italy it was initially a failure. Years later his friend James Joyce recommended it to two French critics, Valéry Larbaud and Benjamin Crémieux, who championed it: it is the belated discovery that set off Svevo's critical reputation.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review, the online Recap has a 5-question quiz and 8 flashcards, with the full sources listed at the bottom of the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Zeno's Conscience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memoir of a man who declares himself cured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54249" y="2843632"/>
            <a:ext cx="355788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can't we take Zeno's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account at face value?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writer, three novels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Six themes, not a timeline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people around Zeno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narrator you can't fully trust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LIFE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Italo Svevo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1861 – 1928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1861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in Trieste as Ettore Schmitz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1907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Joyce teaches him English in Trieste, a friendship begins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1923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Publishes Zeno's Conscience, after years of silence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1928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Dies in a car accident in Motta di Livenza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NOVELS, ONE AT A TIME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Life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Alfonso Nitti, driven to suicide by his own ineptitude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 a Man Grows Older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Emilio Brentani, defeated by love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Zeno's Conscience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masterpiece, after years of silence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CHAPTERS OF THE MEMOIR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Smoke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Never actually quits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failed attempts to quit smoking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Father's Death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old wound, never closed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His father slaps him on his deathbed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Psychoanalysis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the memoir ends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Zeno drops the treatment, declaring himself cured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TWIST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Zeno tells his own story — not always an honest one.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His self-deceptions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aren't intentional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— they grow out of unconscious processes that build a fictional version of events to justify him.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WOMEN AND THE FRIEND IN ZENO'S LIFE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one who got away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Turns him down, marries Guido Speier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Augusta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Chosen after Ada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Ada's sister, practical and grounded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Guido Speier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Ada's husband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Seems solid, until the end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FAILURE TO DISCOVERY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Larbaud and Crémieux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French critics who championed it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published at the author's own expense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Failure in Italy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book sells poorly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discovery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Joyce recommends it to French critics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5-question quiz and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recaplica.com/en/literature/zenos-conscience/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Studenti.it · Skuola.net · Encyclopaedia Britannica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Zeno's Conscience (Confessions of Zeno): Summary and Analysis — Recap</dc:title>
  <dc:subject>PptxGenJS Presentation</dc:subject>
  <dc:creator>Recaplica</dc:creator>
  <cp:lastModifiedBy>Recaplica</cp:lastModifiedBy>
  <cp:revision>1</cp:revision>
  <dcterms:created xsi:type="dcterms:W3CDTF">2026-09-29T17:01:26Z</dcterms:created>
  <dcterms:modified xsi:type="dcterms:W3CDTF">2026-09-29T17:01:26Z</dcterms:modified>
</cp:coreProperties>
</file>