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Ugo Foscolo, poet and writer born in 1778, died in London in 1827 after years of exile.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on the night of 30-31 March 1815 he left Milan for political reasons, went into exile, and died in London in 1827 without ever returning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was born on 6 February 1778 on Zante, when the island was under Venetian rule; in 1792 his family settled together in Venice, where he studied. In 1797, after the fall of the Republic of Venice, he moved first to the Cispadane Republic and then to Milan, serving as a volunteer in the French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of 30-31 March 1815 he left Milan for Switzerland; on 1 April he reached Lugano, on 4 April Roveredo, in the Grisons. He arrived in London on 12 September 1816 and took lodgings at the Sablonière Hotel, in Leicester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Foscolo lived in London for eleven years, until his death on the evening of 10 September 1827. Only in 1871 were his remains brought back to Italy and buried in the basilica of Santa Croce,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Letters of Jacopo Ortis was printed between 1798 and 1799. Of the Sepulchres came out in 1807, together with the Experiment in Translating the Iliad, and aimed to stir civic emulation among Italians through the example of nations that honour the graves of their great men. The Graces, possibly begun as early as 1803,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placing Jacopo Ortis within Foscolo's English exile: the novel actually belongs to his Italian years, well before he left for London in 1816.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Last Letters of Jacopo Ortis. Second question: in what year did Foscolo die in London? Answer: 1827.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Foscolo's life, his major works, and his place between Neoclassicism and Pre-Romanticism, with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Ugo Foscolo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in exile, works that endured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653081" y="2843632"/>
            <a:ext cx="12913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Foscolo never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back to Italy?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Zante to Venice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Exile and London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two eras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ITALIAN YEARS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Ugo Foscolo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1778-1797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1778</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Zante, an Ionian island under Venetian rule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family settles together in Venice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Venice falls; he flees toward the Cispadane Republic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 INTO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30-31 March 1815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Switzerland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Lugano, then Roveredo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London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12 September 1816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ELEVEN YEARS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departure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leaves Milan for exile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London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his death, in 1827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return</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remains reach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Epistolary novel, 1798-99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exile tells his own story through letters.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Of the Sepulchres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Poem, 1807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memory of the dead as an example for the living.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Graces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Unfinished poem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Three hymns, to Venus, Vesta, and Pallas, never completed.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Jacopo Ortis was not written in London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novel was printed between 1798 and 1799, almost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decades before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Foscolo left for England in 1816.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work tells the story of an exile through letters?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Last Letters of Jacopo Ortis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Of the Sepulchres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Graces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YOU GO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recaplica.com/en/literature/ugo-foscolo/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Ugo Foscolo: Life, Exile, and Major Works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