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Torquato Tasso was born in Sorrento in 1544 and died in Rome in 1595. His masterwork, Jerusalem Delivered, is a twenty-canto poem about the First Crusade, published in its final form in 1581. This deck covers who Tasso was, how the poem came together, its structure, and its main characters.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1577 and 1579 Tasso went through a mental breakdown and was later confined at the Sant'Anna hospital in Ferrara, the same court where he wrote most of Jerusalem Delivered. The deck explains how those two threads of his life fit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Tasso entered Cardinal Luigi d'Este's service in 1565 and moved to Duke Alfonso II's household in 1572. Between 1577 and 1579 he went through a mental breakdown, fled Ferrara, and was confined at Sant'Anna; he was freed only in 1586, by Vincenzo Gonzaga. He spent his final years moving between Mantua, Naples and Rome, where he died in 1595.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Biographical accounts record the period of the crisis and its consequences — the flight, the confinement, the release in 1586 — without settling on a single, certain cause.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Tasso began an early version of the poem around age sixteen, took it up again under its final design in 1570, and finished writing it in 1575. Only part of the text came out in 1580, under the title Il Goffredo; the complete edition, under the lasting title Jerusalem Delivered, appeared in 1581.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1593 Tasso published a stricter, more religious revision, Jerusalem Conquered. It's the original 1581 version, though, that went on to be translated into several languages, imitated by other authors, and, in 1638, set to music by Claudio Monteverdi.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poem is built from twenty cantos in ottava rima, grouped into five parts that mirror the five acts of classical tragedy: 1,917 stanzas in all, for 15,336 hendecasyllabic lines.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Alongside Godfrey of Bouillon, who leads the Christian army at the siege of Jerusalem, the poem follows the private stories of other characters: Tancred, Rinaldo, Erminia, and the two women bound up in their fates, Clorinda and Armida.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Clorinda fights in armor that keeps Tancred from recognizing her; in their nighttime duel he wounds her fatally, believing he is facing an unknown enemy. Before she dies, she asks him for baptism.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one of the poem's most cited episodes: the nighttime duel between Tancred and Clorinda, closing with the warrior's deathbed conversion, at the hands of the man who loved her without knowing who she was.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Jerusalem Conquered. Second question, from the Recap's quiz: who leads the Christian army to the conquest of Jerusalem? (Godfrey of Bouillon.)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Torquato Tasso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poet behind Jerusalem Delivered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THE STORY</a:t>
            </a:r>
            <a:endParaRPr lang="en-US" sz="1300" dirty="0"/>
          </a:p>
        </p:txBody>
      </p:sp>
      <p:sp>
        <p:nvSpPr>
          <p:cNvPr id="3" name="Shape 1"/>
          <p:cNvSpPr/>
          <p:nvPr/>
        </p:nvSpPr>
        <p:spPr>
          <a:xfrm>
            <a:off x="2299360" y="3212440"/>
            <a:ext cx="337515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an epic about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First Crusade have to do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 a hospital cell?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poet at the Este court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Twenty years to finish a poem</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Twenty cantos, one structure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plot and its characters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A poet at the Este court</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early travels to the crisis at Sant'Anna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POET'S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Torquato Tasso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1544 – 1595</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1544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Sorrento, on 11 March</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1565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the Este court in Ferrara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1579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Confined at the Sant'Anna hospital</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1595</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Rome, on 25 April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CRISIS WITHOUT A SINGLE CAUSE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Biographers still can't point to one reason for Tasso's breakdown.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What's documented is how long it lasted, from 1577 to 1579, and how it ended, with confinement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Sant'Anna</a:t>
            </a:r>
            <a:pPr indent="0" marL="0">
              <a:lnSpc>
                <a:spcPct val="125000"/>
              </a:lnSpc>
              <a:buNone/>
            </a:pPr>
            <a:r>
              <a:rPr lang="en-US" sz="1750" dirty="0">
                <a:solidFill>
                  <a:srgbClr val="D8D6CF"/>
                </a:solidFill>
                <a:latin typeface="+mn-lt" pitchFamily="34" charset="0"/>
                <a:ea typeface="+mn-lt" pitchFamily="34" charset="-122"/>
                <a:cs typeface="+mn-lt" pitchFamily="34" charset="-120"/>
              </a:rPr>
              <a:t> until 1586.</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Twenty years to finish a poem</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 teenage draft to the 1581 edition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DECADES IN THE MAKING</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Goffredo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partial edition, in 1580</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First draft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around age sixteen</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Text completed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1575</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Jerusalem Delivered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full edition, 1581</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EDITIONS, TWO FATES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Jerusalem Delivered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YEAR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1581</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RECEPTION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Translated, imitated, set to music</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Jerusalem Conquered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YEAR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1593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RECEPTION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Read far less than the Liberata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Readers kept coming back to the 1581 Liberata, not its revision.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Twenty cantos, one structure</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Octaves, hendecasyllables, five parts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POEM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cantos</a:t>
            </a:r>
            <a:pPr indent="0" marL="0">
              <a:lnSpc>
                <a:spcPct val="120000"/>
              </a:lnSpc>
              <a:buNone/>
            </a:pPr>
            <a:r>
              <a:rPr lang="en-US" sz="1500" dirty="0">
                <a:solidFill>
                  <a:schemeClr val="tx2"/>
                </a:solidFill>
                <a:latin typeface="+mn-lt" pitchFamily="34" charset="0"/>
                <a:ea typeface="+mn-lt" pitchFamily="34" charset="-122"/>
                <a:cs typeface="+mn-lt" pitchFamily="34" charset="-120"/>
              </a:rPr>
              <a:t>: grouped into five parts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octaves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poem's basic metrical unit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15,336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hendecasyllables</a:t>
            </a:r>
            <a:pPr indent="0" marL="0">
              <a:lnSpc>
                <a:spcPct val="120000"/>
              </a:lnSpc>
              <a:buNone/>
            </a:pPr>
            <a:r>
              <a:rPr lang="en-US" sz="1500" dirty="0">
                <a:solidFill>
                  <a:schemeClr val="tx2"/>
                </a:solidFill>
                <a:latin typeface="+mn-lt" pitchFamily="34" charset="0"/>
                <a:ea typeface="+mn-lt" pitchFamily="34" charset="-122"/>
                <a:cs typeface="+mn-lt" pitchFamily="34" charset="-120"/>
              </a:rPr>
              <a:t>: lines in total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The plot and its characters</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Godfrey's war, and the loves of Tancred and Rinaldo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STANDING ALONGSIDE GODFREY OF BOUILLON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Tancred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Christian knight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Falls for his enemy Clorinda without knowing who she is, then wounds her fatally in a duel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Rinaldo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Christian paladin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Lured from the war by the sorceress Armida, into her enchanted garden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Erminia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Muslim princess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love with Tancred, she takes refuge among shepherds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2512263" y="2474824"/>
            <a:ext cx="464642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Tancred fatally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wound Clorinda without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knowing it's her?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DUEL'S TURNING POINT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Tancred kills the woman he loves, without recognizing her.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Clorinda fights in armor that hides her identity; dying, she asks Tancred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baptize her</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title did Tasso give to the 1593 revision of the poem?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Goffredo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Jerusalem Conquered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Aminta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recaplica.com/en/literature/torquato-tasso-jerusalem-delivered/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Wikipedia ·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Torquato Tasso: The Poet Behind Jerusalem Delivered — Recap</dc:title>
  <dc:subject>PptxGenJS Presentation</dc:subject>
  <dc:creator>Recaplica</dc:creator>
  <cp:lastModifiedBy>Recaplica</cp:lastModifiedBy>
  <cp:revision>1</cp:revision>
  <dcterms:created xsi:type="dcterms:W3CDTF">2026-09-29T17:01:26Z</dcterms:created>
  <dcterms:modified xsi:type="dcterms:W3CDTF">2026-09-29T17:01:26Z</dcterms:modified>
</cp:coreProperties>
</file>