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Torquato Tasso was born in Sorrento in 1544 and died in Rome in 1595. His masterwork, Jerusalem Delivered, is a twenty-canto poem about the First Crusade, published in its final form in 1581. This deck covers who Tasso was, how the poem came together, its structure, and its main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1577 and 1579 Tasso went through a mental breakdown and was later confined at the Sant'Anna hospital in Ferrara, the same court where he wrote most of Jerusalem Delivered. The deck explains how those two threads of his life fit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entered Cardinal Luigi d'Este's service in 1565 and moved to Duke Alfonso II's household in 1572. Between 1577 and 1579 he went through a mental breakdown, fled Ferrara, and was confined at Sant'Anna; he was freed only in 1586, by Vincenzo Gonzaga. He spent his final years moving between Mantua, Naples and Rome, where he died in 1595.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began an early version of the poem around age sixteen, took it up again under its final design in 1570, and finished writing it in 1575. Only part of the text came out in 1580, under the title Il Goffredo; the complete edition, under the lasting title Jerusalem Delivered, appeared in 1581.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built from twenty cantos in ottava rima, grouped into five parts that mirror the five acts of classical tragedy: 1,917 stanzas in all, for 15,336 hendecasyllabic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Godfrey of Bouillon, who leads the Christian army at the siege of Jerusalem, the poem follows the private stories of other characters: Tancred, Rinaldo, Erminia, and the two women bound up in their fates, Clorinda and Armida.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one of the poem's most cited episodes: the nighttime duel between Tancred and Clorinda, closing with the warrior's deathbed conversion, at the hands of the man who loved her without knowing who she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Jerusalem Conquered. Second question, from the Recap's quiz: who leads the Christian army to the conquest of Jerusalem? (Godfrey of Bouillon.)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Torquato Tasso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 behind Jerusalem Delivered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THE STORY</a:t>
            </a:r>
            <a:endParaRPr lang="en-US" sz="1300" dirty="0"/>
          </a:p>
        </p:txBody>
      </p:sp>
      <p:sp>
        <p:nvSpPr>
          <p:cNvPr id="3" name="Shape 1"/>
          <p:cNvSpPr/>
          <p:nvPr/>
        </p:nvSpPr>
        <p:spPr>
          <a:xfrm>
            <a:off x="2299360" y="3212440"/>
            <a:ext cx="337515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an epic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Crusade have to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hospital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at the Este court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to finish a poem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cantos, one structure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and its characters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POET'S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Torquato Tasso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1544 – 1595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Sorrento, on 11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Este court in Ferrara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1579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Confined at the Sant'Anna hospital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25 April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DECADES IN THE MAKING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Goffredo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partial edition, in 1580</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draft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age sixteen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Text completed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1575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Jerusalem Delivered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full edition, 1581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POEM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grouped into five parts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poem's basic metrical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hendecasyllables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lines in total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STANDING ALONGSIDE GODFREY OF BOUILLON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Tancred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knight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Falls for his enemy Clorinda without knowing who she is, then wounds her fatally in a duel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paladin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Lured from the war by the sorceress Armida, into her enchanted garden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Erminia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Muslim princess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love with Tancred, she takes refuge among shepherds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DUEL'S TURNING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Tancred kills the woman he loves, without recognizing 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Clorinda fights in armor that hides her identity; dying, she asks Tancred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baptize her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title did Tasso give to the 1593 revision of the poem?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Goffredo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Jerusalem Conquered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Aminta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recaplica.com/en/literature/torquato-tasso-jerusalem-delivered/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Torquato Tasso: The Poet Behind Jerusalem Delivered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