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post-war novel about a man who goes back to the village that raised him and finds it reshaped by the war. It is the last work of fiction Pavese 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narrator returns after twenty-five years in the United States. The smells and the sights of his home town still feel familiar. The war and the passing years have deeply changed the people living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drafting was fast, about two months. The book came out in April 1950 and is the last novel Pavese completed.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does not follow this line in order. The present is the return, and from there the narrator's mind goes back to childhood and to being abandoned.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narrator's real name is never stated, only the nickname. In English Anguilla becomes «Eel».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Novelli brings up this line when he writes about the novel. On his reading, the return fails as a recovery of a lost identity and ends up making the narrator's uprooting permanent.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books appeared within months of each other, which is where the confusion starts. None of the sources consulted attaches a prize to «The Moon and the Bonfires».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one. The episodes seem to have no link, and the memories and reflections of the narrator supply it. Second question, who is Nuto and how is he described?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also carries the concept map, the flashcards and the frequently asked questions about the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Moon and the Bonfires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Cesare Pavese's last novel, 1950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THE NOVEL STARTS</a:t>
            </a:r>
            <a:endParaRPr lang="en-US" sz="1300" dirty="0"/>
          </a:p>
        </p:txBody>
      </p:sp>
      <p:sp>
        <p:nvSpPr>
          <p:cNvPr id="3" name="Shape 1"/>
          <p:cNvSpPr/>
          <p:nvPr/>
        </p:nvSpPr>
        <p:spPr>
          <a:xfrm>
            <a:off x="2142338" y="2843632"/>
            <a:ext cx="26710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of the place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left is still there?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from 1950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Anguilla's 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Return and uprooting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Strega Prize question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DATES BEHIND THE BOOK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September-November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months of the writing, per Treccani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April</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by Einaudi, in Turin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away</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the narrator stayed far from the village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NARRATOR'S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village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Reshaped by the war</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Abandoned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Left as a newborn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United States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Emigrates and makes money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homecoming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the Liberation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THE READER MEETS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Anguilla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narrator, never given a real name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foundling who emigrated to the United States and then came back.</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close friend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Described as determined, shrewd and knowing.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Cinto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boy from the village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has a severe deformity of the legs.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2409190" cy="221894"/>
          </a:xfrm>
          <a:prstGeom prst="rect">
            <a:avLst/>
          </a:prstGeom>
          <a:solidFill>
            <a:srgbClr val="FFD435"/>
          </a:solidFill>
          <a:ln/>
        </p:spPr>
      </p:sp>
      <p:sp>
        <p:nvSpPr>
          <p:cNvPr id="4" name="Text 2"/>
          <p:cNvSpPr/>
          <p:nvPr/>
        </p:nvSpPr>
        <p:spPr>
          <a:xfrm>
            <a:off x="658368" y="1371600"/>
            <a:ext cx="7498080" cy="650138"/>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Ripeness is all.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SHAKESPEARE, QUOTED BY PAVESE (TRECCANI)</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MISTAKE TO AVOID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novel did not win the 1950 Strega Prize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June of that year the prize went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bella estate»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volume that also collects «Il diavolo sulle colline» and «Tra donne sole».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is the narrative put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Episodes that look unlinked, joined by the thoughts of the man remembering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Strict chronological order, from birth to adulthood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exchange of letters between two characters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Plot, characters, themes and a quiz </a:t>
            </a:r>
            <a:pPr indent="0" marL="0">
              <a:buNone/>
            </a:pPr>
            <a:r>
              <a:rPr lang="en-US" sz="1700" b="1" dirty="0">
                <a:solidFill>
                  <a:schemeClr val="bg1"/>
                </a:solidFill>
                <a:latin typeface="+mn-lt" pitchFamily="34" charset="0"/>
                <a:ea typeface="+mn-lt" pitchFamily="34" charset="-122"/>
                <a:cs typeface="+mn-lt" pitchFamily="34" charset="-120"/>
              </a:rPr>
              <a:t>recaplica.com/en/literature/the-moon-and-the-bonfires/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Moon and the Bonfires by Cesare Pavese: Summary, Characters and Themes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