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Pasolini's The Decameron is the 1971 film that opens the Trilogy of Life, presented at the Berlin Film Festival where it won the Silver Bear. Today we'll see how the project came together, which stories it picked, who's in it, and why Pasolini himself later turned against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Centro Studi Pier Paolo Pasolini describes a much wider original plan than what reached the screen, reaching beyond Naples into Sicily, North Africa, Paris and the Loire castles. In the final version, that geography narrows almost entirely to Naples, in the Angevin 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Decameron came out in 1971 and won the Silver Bear in Berlin. Pasolini moved the setting of the stories from Florence to Naples. In 1975 he published the Abiura della trilogia della vita, a harsh self-critique of the three films.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Pasolini's own account, the original plan reached beyond Naples into Sicily, North Africa, Paris, the Norman castles of southern Italy, the Loire castles and even a desert with casbahs. In the final version, that geographic ambition narrows almost entirely to Naples, with filming split between Casertavecchia, the Church of Santa Chiara, Palazzo Penna and the Amalfi coast.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Franco Citti plays Ser Ciappelletto, Ninetto Davoli plays Andreuccio da Perugia. Pasolini takes on the role of Giotto's pupil himself, and a dream sequence in that story also features Silvana Mangano as the Madonna.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articles from the Centro Studi Pier Paolo Pasolini in Casarsa della Delizia report different counts of the stories chosen for the film, nine in one case and ten in the other. The story of Isabetta and the abbess Usimbalda appears in only one of the two lists, and is probably the source of the discrepancy.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Filming centers on Casertavecchia, the Church of Santa Chiara and Palazzo Penna, with a few scenes on the Amalfi coast and in castles in Trentino: an Angevin-era Naples rebuilt for the film.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Trilogy of Life includes The Decameron (1971), The Canterbury Tales (1972, from Chaucer) and Arabian Nights (1974, from the Arabian tales). According to Senses of Cinema, a declared thematic thread ties them together, the celebration of life's physicality and carnal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Decameron (1971)</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Boccaccio's tales rewritten in Naples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2869895" y="1737208"/>
            <a:ext cx="223687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Pasolini move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Boccaccio's stories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Naples?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Florence to Naples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stories chosen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Cast and locations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Trilogy of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FILM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premiered at the Berlin Film Festival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Naples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replacing Florence, in the Angevin era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recantation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explicitness felt absorbed by mass culture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SCALED-DOWN PROJECT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original plan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Naples, Sicily, Africa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ALSO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Paris, Loire, desert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final version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LOCATIONS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Naples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FILMING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Casertavecchia, coast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film settles on Naples and its surroundings, in the Angevin era.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ACTORS AND THEIR STORIES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Andreuccio da Perugia</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Ninetto Davoli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Goes to Naples to buy horses, and the night gets complicated.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Ser Ciappelletto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Franco Citti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libertine who ends up venerated as a saint.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Giotto's pupil</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Pier Paolo Pasolini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Silvana Mangano also appears in his story, as the Madonna.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AN UNCERTAIN NUMBER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exact number of chosen stories remains unclear.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Centro Studi Pier Paolo Pasolini has published two different counts,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nine and ten stories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this Recap doesn't pick a side.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FILMING, ALMOST ALL AROUND NAPLES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Trentino castles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few scenes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Casertavecchia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medieval village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Church of Santa Chiara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Palazzo Penna</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Amalfi coast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closing scenes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TRILOGY'S THREE CHAPTERS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Decameron</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Silver Bear, Berlin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Canterbury Tales</a:t>
            </a:r>
            <a:pPr indent="0" marL="0">
              <a:lnSpc>
                <a:spcPct val="120000"/>
              </a:lnSpc>
              <a:buNone/>
            </a:pPr>
            <a:r>
              <a:rPr lang="en-US" sz="1500" dirty="0">
                <a:solidFill>
                  <a:schemeClr val="tx2"/>
                </a:solidFill>
                <a:latin typeface="+mn-lt" pitchFamily="34" charset="0"/>
                <a:ea typeface="+mn-lt" pitchFamily="34" charset="-122"/>
                <a:cs typeface="+mn-lt" pitchFamily="34" charset="-120"/>
              </a:rPr>
              <a:t>: Golden Bear, Berlin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Arabian Nights</a:t>
            </a:r>
            <a:pPr indent="0" marL="0">
              <a:lnSpc>
                <a:spcPct val="120000"/>
              </a:lnSpc>
              <a:buNone/>
            </a:pPr>
            <a:r>
              <a:rPr lang="en-US" sz="1500" dirty="0">
                <a:solidFill>
                  <a:schemeClr val="tx2"/>
                </a:solidFill>
                <a:latin typeface="+mn-lt" pitchFamily="34" charset="0"/>
                <a:ea typeface="+mn-lt" pitchFamily="34" charset="-122"/>
                <a:cs typeface="+mn-lt" pitchFamily="34" charset="-120"/>
              </a:rPr>
              <a:t>: Special Jury Prize, Cannes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recaplica.com/en/literature/the-decameron-1971/</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Centro Studi Pier Paolo Pasolini · Senses of Cinema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Decameron (1971): Pasolini's Boccaccio Adaptation in Naples — Recap</dc:title>
  <dc:subject>PptxGenJS Presentation</dc:subject>
  <dc:creator>Recaplica</dc:creator>
  <cp:lastModifiedBy>Recaplica</cp:lastModifiedBy>
  <cp:revision>1</cp:revision>
  <dcterms:created xsi:type="dcterms:W3CDTF">2026-09-29T17:01:26Z</dcterms:created>
  <dcterms:modified xsi:type="dcterms:W3CDTF">2026-09-29T17:01:26Z</dcterms:modified>
</cp:coreProperties>
</file>