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wrote Of the Sepulchres between the summer and autumn of 1806; it was published in Brescia in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debate began in Isabella Teotochi Albrizzi's salon, around the 1804 Edict of Saint-Cloud, extended to the Kingdom of Italy in 1806: the law required cemeteries outside city walls and identical headstones for everyone.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took shape in Isabella Teotochi Albrizzi's salon, while discussing the Edict of Saint-Cloud.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poem's four parts carry the reader from a dispute over burial law to the role of poetry against oblivion.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Tombs become the thread linking the living to the dead, and past centuries to future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Vittorio Alfieri also rests at Santa Croce, the fourth name Foscolo mentions alongside these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Italian Wikipedia entry calls it Foscolo's most compact and finished work; Treccani ranks it the summit of his entire poetic output.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Edict of Saint-Cloud, extended to the Kingdom of Italy in 1806. Follow-up question for the class: who is the poem dedicated 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Homeric parallel and how the poem compares with Foscolo's other 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the Sepulchres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Foscolo's poem on memory and civic life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55316" y="2843632"/>
            <a:ext cx="32170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would a poet fight back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against a burial law?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Structure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Themes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judgment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law to a poem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DISPUTE TO POEM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between summer and autumn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Brescia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printer Niccolò Bettoni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hendecasyllables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 rhyme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Structure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poem unfolds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POEM'S FOUR STOPS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Challenging the law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emotional value of tombs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roots of civilization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pact between the living and the dead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power of poetry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Santa Croce to Homer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Themes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survives death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Materialism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Nothing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lasts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 does not outlast death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RESPONSE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Illusions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homeland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giving life meaning anyway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OUTCOME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Tombs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 the civic bond together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judgment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Santa Croce and Homer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TOMBS OF SANTA CROCE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tomb opens the trio Foscolo names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of the great tombs at Santa Croce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closes the trio Foscolo cites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JUDGMENT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other work of Foscolo's climbs this high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Italian Wikipedia entry calls it his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compact and finished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Napoleonic edict lies behind the poem?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Saint-Cloud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Fontainebleau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Milan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recaplica.com/en/literature/of-the-sepulchres/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Treccani · Studenti.it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 the Sepulchres: Foscolo's Poem on Tombs, Memory and Civic Life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