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Neoclassicism takes shape around 1750 as a return to the balance of Greek and Roman art, against the excess of Rococo.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taste shifts around 1750: Rococo ornament gives way to clean lines and ancient subjects, driven by the discoveries at Herculaneum and Pompeii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Winckelmann's theory to the visual arts, from English literature to the comparison with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theorizes art as the rational imitation of the ancients; his idea of balance becomes the movement's manifesto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painting, drawing wins out over color; in sculpture, composed forms; in architecture, the language of ancient temples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period, Jonathan Swift writes Gulliver's Travels and Daniel Defoe writes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on Preromanticism places it in the final decades of the eighteenth century, the same span in which Neoclassicism takes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movement spans the visual arts and literature together, with distinct traits for each form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1764, nine years after the 1755 Thoughts on the Imitation of Greek Works (Treccani). Second question for the class: which current emerges in the same period as Neoclassicism?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Foscolo and Parini, Italian examples of the bridge between Neoclassicism and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Winckelmann's ideal, art and literature in the late eighteenth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RETURN OF ANTIQUITY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69895" y="1380592"/>
            <a:ext cx="49649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74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classical restraint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back into fashion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eighteenth century,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decades of Rococo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splendor?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CLASSICAL RESTRAINT TO PREROMANTICISM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Aesthetic ideals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visual 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Neoclassical literature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 to Preromanticism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MOVEMENT'S THEORIST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from 1754 to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Dresden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first Neoclassical treatise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History of Ancient Art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Drawing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Clean outline, historical precision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SCULPTURE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Composure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forms, calm and dignified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Columns, pediments, domes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WRITERS OF THE 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Mac Flecknoe and essays on classical drama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 Essay on Criticism and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 of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Compiles A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CURRENTS, THE SAME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Rules, restraint, balance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Order, drawing, decorum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Melancholy and solitude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THEMES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Night, graves, ruins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share the same century.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 is not just columns and temples.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also David's clean line, Canova's composed forms, and Pope's controlled verse, an aesthetic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painting, sculpture, and literature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 OF WINCKELMANN'S TREATISE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does Winckelmann publish The History of Ancient Art?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 ON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recaplica.com/en/literature/neoclassicism/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Neoclassicism? The Movement in Art and Literature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