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Pirandello was a Sicilian novelist and playwright, born in Agrigento in 1867 and dead in Rome in 1936, one of the towering figures of 20th-century Italian literature. Today we will look at his life, the essay the rest of his writing comes from, the theatre that rewrote the rules of the stage, and the 1934 Nobel Prize.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question One, None and a Hundred Thousand, the 1926 novel, pushes to its furthest extreme. At the centre of Pirandello's work sits the clash between form, the mask imposed by society, family and convention, and life, a reality that never stops changing and keeps undoing every fixed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was born on June 28, 1867, in Girgenti, today's Agrigento, in a rural hamlet named Caos, where his mother had taken refuge from the cholera epidemic sweeping Sicily. He studied in Palermo and Rome before moving on to Bonn, where in 1891 he defended a dissertation on the dialect of his hometown. He married Antonietta Portulano in 1894, a match arranged by the two families, and from 1897 to 1922 he taught aesthetics and stylistics at an institute in Rome.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1903 was the turning point. His father's mining business collapsed and the family fortune took a serious hit, so from then on Pirandello wrote out of necessity as well as vocation. The title Short Stories for a Year states the plan, one story for every day of the year, three hundred and sixty-five in all, a project that remained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1908 essay draws the distinction precisely, and it is the one every test asks for. Faced with an elderly lady clumsily made up and dressed like a young woman, the first reaction is laughter, the comic, which Pirandello calls the perception of the opposite, instinctively noticing that something is off. If reflection leads us to ask why she does it, perhaps in the painful illusion of holding on to the affection of a younger husband, laughter mixes with understanding, and that is the feeling of the opposite, true humor.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builds a form, a mask made of roles and habits used to face the world, but life, which never stops changing, eventually exposes that form and reveals its contradiction. It is the thread running through his novels, short stories and plays alike. In The Late Mattia Pascal, from 1904, a man exploits a bureaucratic mix-up to be presumed dead and start over elsewhere, only to discover that escaping your own identity is harder than it looks.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figures left without a finished story burst into a theatre where a troupe is rehearsing a different play, and ask the stage manager to give them the dramatic form that the author who imagined them never got around to finishing. The audience watches the attempt, staged right in front of it, to build a story that is still unfinished, with actors, director and wings all visible. That is how Pirandello invented theatre within the theatre, taken up again in Each in His Own Way, from 1924, and Tonight We Improvise, from 1930.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premiere of Six Characters in Search of an Author, on May 9, 1921, at Rome's Teatro Valle with Dario Niccodemi's company, was a disaster. The audience openly turned against the play, which upended stage conventions that had until then seemed untouchable, and the production limped through just four nights. Opinion shifted quickly with the later runs in Bologna and then Milan, on September 27, 1921, building to a triumph that defined the entire 1921-1922 season. From that point on his fame grew abroad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 rewarded his theatrical work as a whole, not any single book. The Late Mattia Pascal remains his narrative masterpiece, but it is a novel written three decades before the prize and it belongs to a different genre. The ceremony was held in Stockholm on December 10, 1934, with the prize presented by King Gustav V of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1924 Pirandello had joined the National Fascist Party, a move that caused public scandal at the time. He died in Rome on December 10, 1936, the very same date as the Stockholm ceremony, exactly two years on. The house where he was born is a House Museum, declared a national monument in 1949 and acquired by the Sicilian Region from 1952, reopened on December 10, 2021, with a multimedia tour narrated by actor Leo Gullotta.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Late Mattia Pascal, published in 1904, is considered his narrative masterpiece; One, None and a Hundred Thousand, from 1926, is another major novel, but a later one. If there is time, a second question from the Recap quiz, true or false, the 1921 Rome premiere of Six Characters in Search of an Author was met with great enthusiasm. False, it was a notorious flop and closed after four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Luigi Pirandello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mask, life, and a theatre that shows its own machinery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KNOT AT THE HEART OF HIS WORK</a:t>
            </a:r>
            <a:endParaRPr lang="en-US" sz="1300" dirty="0"/>
          </a:p>
        </p:txBody>
      </p:sp>
      <p:sp>
        <p:nvSpPr>
          <p:cNvPr id="3" name="Shape 1"/>
          <p:cNvSpPr/>
          <p:nvPr/>
        </p:nvSpPr>
        <p:spPr>
          <a:xfrm>
            <a:off x="3532073" y="1737208"/>
            <a:ext cx="25134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different people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are we, depending on who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looking at 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hamlet called Chaos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mask and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theatre that shows itself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Nobel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From a hamlet called Chaos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Sulfur mines, a collapse, a writing life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Pirandello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1867 – 1936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Girgenti, in a hamlet named Caos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Bonn, a thesis on his hometown dialect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family sulfur mines collapse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December 10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1903, WRITING BECOMES A TRADE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novels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Outcast to One, None and a Hundred Thousand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short stories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gathered as Short Stories for a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plays</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from bourgeois comedy to tragedy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mask and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1908 essay the rest comes from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DISTINCTION DRAWN IN ON HUMOR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comic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Perception of the opposite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REACTION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laugh, instinctively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Humor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Feeling of the opposite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REACTION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Laughter plus understanding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elderly lady made up to look young, first you laugh, then you understand.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932174" y="2843632"/>
            <a:ext cx="15791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life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exposes the mask as false?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 theatre that shows itself</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bourgeois comedy to a bared stage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SIX CHARACTERS IN SEARCH OF AN AUTHOR, 1921</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characters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Six, left without an author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ask for a finished dramatic form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manager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stage manager of the troupe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six turn to him with their demand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wings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Actors, director, backstage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All stay visible, the illusion drops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FLOP TO TRIUMPH, WITHIN MONTHS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Four nights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 the Teatro Valle, and out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Fame grows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abroad as well</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Rome, May 9, 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audience turns hostile</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 September 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1921, opinion shifts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1921-1922 season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triumph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The Nobel and the legacy</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Stockholm 1934, and the house in Caos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Nobel was not for The Late Mattia Pascal.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official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1934</a:t>
            </a:r>
            <a:pPr indent="0" marL="0">
              <a:lnSpc>
                <a:spcPct val="125000"/>
              </a:lnSpc>
              <a:buNone/>
            </a:pPr>
            <a:r>
              <a:rPr lang="en-US" sz="1750" dirty="0">
                <a:solidFill>
                  <a:srgbClr val="D8D6CF"/>
                </a:solidFill>
                <a:latin typeface="+mn-lt" pitchFamily="34" charset="0"/>
                <a:ea typeface="+mn-lt" pitchFamily="34" charset="-122"/>
                <a:cs typeface="+mn-lt" pitchFamily="34" charset="-120"/>
              </a:rPr>
              <a:t> citation names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single title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rewards a bold and ingenious revival of dramatic and scenic art.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STOCKHOLM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Accademia d'Italia</a:t>
            </a:r>
            <a:pPr indent="0" marL="0">
              <a:lnSpc>
                <a:spcPct val="120000"/>
              </a:lnSpc>
              <a:buNone/>
            </a:pPr>
            <a:r>
              <a:rPr lang="en-US" sz="1500" dirty="0">
                <a:solidFill>
                  <a:schemeClr val="tx2"/>
                </a:solidFill>
                <a:latin typeface="+mn-lt" pitchFamily="34" charset="0"/>
                <a:ea typeface="+mn-lt" pitchFamily="34" charset="-122"/>
                <a:cs typeface="+mn-lt" pitchFamily="34" charset="-120"/>
              </a:rPr>
              <a:t>: a member, five years before the Nobel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Nobel Prize</a:t>
            </a:r>
            <a:pPr indent="0" marL="0">
              <a:lnSpc>
                <a:spcPct val="120000"/>
              </a:lnSpc>
              <a:buNone/>
            </a:pPr>
            <a:r>
              <a:rPr lang="en-US" sz="1500" dirty="0">
                <a:solidFill>
                  <a:schemeClr val="tx2"/>
                </a:solidFill>
                <a:latin typeface="+mn-lt" pitchFamily="34" charset="0"/>
                <a:ea typeface="+mn-lt" pitchFamily="34" charset="-122"/>
                <a:cs typeface="+mn-lt" pitchFamily="34" charset="-120"/>
              </a:rPr>
              <a:t>: ceremony in Stockholm, on December 10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national monument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house where he was born, in Caos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novel is considered Pirandello's narrative masterpiece?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One, None and a Hundred Thousand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Late Mattia Pascal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Outcast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recaplica.com/en/literature/luigi-pirandello/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Treccani · Britannica · Istituto di Studi Pirandelliani · Sicilian Region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Luigi Pirandello: life, plays, and the 1934 Nobel Prize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