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Orlando Furioso is the chivalric romance that Ludovico Ariosto first publishes in 1516 and brings to its final shape in 1532. Today we look at who Ariosto was, how the poem came together, what it is about, and how it is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very first lines Ariosto states what the poem will cover: not only the war between Agramante and Charlemagne, but a wider weave of stories about love and arms.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enters the service of the Este court early in life. Among his posts he serves as commander of the fortress of Canossa, from 1501 to 1503, and later as governor of the Garfagnana, an appointment he accepts reluctantly in 1522 and leaves in March 1525. He dies in Ferrara on 6 July 1533, just short of his fifty-ninth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for the poem takes shape in 1504 or shortly after; a first draft, in forty cantos, is finished in 1509, but the text reaches bookshops only in April 1516. Ariosto revises it twice more: a second edition in February 1521, and in 1532 the final edition, which expands the poem from forty to forty-six cantos.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carries over five characters from Boiardo's Orlando Innamorato: Angelica, Rinaldo, Ferraù, Sacripante and Bradamante, developing their story without picking up the narrative from the exact point where Boiardo had left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Orlando Furioso is conceived as an ideal continuation of Boiardo's Orlando Innamorato, left unfinished. Ariosto carries over five of its characters, but does not continue the story from the exact point where Boiardo had left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love for Angelica turns into a passion so deep and burning that Orlando loses his reason. It is this madness of love, declared from the opening of Canto I, that gives the poem its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is written in ottava rima, the most widespread narrative verse form in the Italian tradition: eight hendecasyllables per stanza, with rhyme scheme ABABABCC. A project by the Accademia della Crusca describes Ariosto's ottava as a harmonious microcosm born from the fusion of syntax and meter, giving each stanza both unity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Orlando Furioso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Ludovico Ariosto's poem of love and madness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2617724" y="2154276"/>
            <a:ext cx="2464308"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Le donne, i cavallier, l'arme, gli amori,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le cortesie, l'audaci imprese io canto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ORLANDO FURIOSO · OPENING OF CANTO I (IN ITALIAN, "OF LADIES, KNIGHTS, ARMS, LOVES, I SING")</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courtier from Ferrara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an idea to a printed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poem is about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Style and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Ludovico Ariosto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1474 – 1533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Reggio Emilia, on 8 September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Commander of the fortress of Canossa, until 1503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Governor of the Garfagnana, reluctantly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1533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Ferrara, on 6 July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EDITION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1516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Ferrara, April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EDITION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1521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Linguistic corrections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FINAL EDITION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1532</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46</a:t>
            </a:r>
            <a:pPr indent="0" marL="0">
              <a:buNone/>
            </a:pPr>
            <a:r>
              <a:rPr lang="en-US" sz="1600" b="1" dirty="0">
                <a:solidFill>
                  <a:schemeClr val="accent1"/>
                </a:solidFill>
                <a:latin typeface="+mj-lt" pitchFamily="34" charset="0"/>
                <a:ea typeface="+mj-lt" pitchFamily="34" charset="-122"/>
                <a:cs typeface="+mj-lt" pitchFamily="34" charset="-120"/>
              </a:rPr>
              <a:t> cantos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Six cantos added</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CHARACTERS INHERITED FROM THE INNAMORATO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woman fought over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the center of Orlando's love story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Bradamante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warrior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five characters carried over from Boiardo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Orlando's cousin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in love with Angelica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POEM, CONTINUING ANOTHER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Orlando Innamorato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Matteo Maria Boiardo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Unfinished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Orlando Furioso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Ludovico Ariosto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Completed, three editions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carries over five of Boiardo's characters into a story of its own.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title points to Orlando's madness of love.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Ariosto writes that Orlando's love for Angelica grows so burning that he loses his reason — it is this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madness of love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gives the poem its title.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OTTAVA 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 per stanza</a:t>
            </a:r>
            <a:pPr indent="0" marL="0">
              <a:lnSpc>
                <a:spcPct val="120000"/>
              </a:lnSpc>
              <a:buNone/>
            </a:pPr>
            <a:r>
              <a:rPr lang="en-US" sz="1500" dirty="0">
                <a:solidFill>
                  <a:schemeClr val="tx2"/>
                </a:solidFill>
                <a:latin typeface="+mn-lt" pitchFamily="34" charset="0"/>
                <a:ea typeface="+mn-lt" pitchFamily="34" charset="-122"/>
                <a:cs typeface="+mn-lt" pitchFamily="34" charset="-120"/>
              </a:rPr>
              <a:t>: hendecasyllables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alternating couplets plus a closing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rhyme scheme ABABABCC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recaplica.com/en/literature/ludovico-ariosto-orlando-furioso/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(VIVIT)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Furioso: Plot, Characters and Summary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