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novel written only as letters, from a young man to a friend, in the Veneto of the late 1790s.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Jacopo Ortis puts down every thought and feeling in letters, always to the same friend, Lorenzo Alderani: the one voice he trusts with his story, right up to his final letter.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story opens with Jacopo's flight to the Euganean Hills after the fall of the Republic of Venice and closes with his suicide, once every hope, romantic and political, is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these three characters ever writes back inside the novel: readers learn about Teresa and Lorenzo only through what Jacopo writes about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Goethe's The Sorrows of Young Werther is the model scholars trace Ortis back to, in both form and content: both novels leave the entire story to letters written by the protagonist.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Didimo Chierico first appears in the Notizia intorno a Didimo Chierico, published in Pisa in 1813: unlike Jacopo, he does not take his own life; he becomes a man of letters, forgiving of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twenty years and three separate editions separate the first 1798 printing from the definitive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option. Before Ortis, no Italian novel had used the letter form alone to carry a whole story, following the model of Goethe's Werther. A follow-up for the class: what other feelings, besides love, work well told through letters?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historical context and the life of Ugo Foscolo, who has a Recap of his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Last Letters of Jacopo Ortis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novel told entirely through letters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NOVEL</a:t>
            </a:r>
            <a:endParaRPr lang="en-US" sz="1300" dirty="0"/>
          </a:p>
        </p:txBody>
      </p:sp>
      <p:sp>
        <p:nvSpPr>
          <p:cNvPr id="3" name="Shape 1"/>
          <p:cNvSpPr/>
          <p:nvPr/>
        </p:nvSpPr>
        <p:spPr>
          <a:xfrm>
            <a:off x="503936" y="3212440"/>
            <a:ext cx="511413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young 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write down that he could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never say out loud?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characters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Themes and inspiration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editions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JACOPO'S PATH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Euganean Hills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flight after Venice falls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 impossible love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Teresa is already promised to Odoardo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suicide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after Teresa's wedding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WHO'S IN THE NOVEL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Jacopo Ortis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protagonist and only narrator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young Venetian exile who writes every letter in the novel.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Teresa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woman he loves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Already promised to Odoardo, she returns Jacopo's feelings.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Lorenzo Alderani</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friend who receives the letters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Jacopo writes to him alone, from the Euganean Hills to the end.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DECLARED MODEL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Jacopo Ortis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novel told only through letters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HISTORICAL BACKDROP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fall of the Republic of Venice, 1797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Werther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novel told only through letters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PUBLISHED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1774, Foscolo's declared model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letter-only form, the same source scholars still point 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Didimo Chierico is not a character in Ortis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Foscolo introduced him in 1813, in a different book, where scholars now call him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anti-Ortis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TEXT CHANGED OVER TIME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 incomplete first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publication stopped at letter forty-five, then finished without Foscolo's consent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authorized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published in Milan, at Foscolo's own expense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definitive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printed in Zurich during his exile, then in London in 1817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POP QUIZ</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 Foscolo's novel considered Italy's first epistolary novel?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tells the whole story using only letters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is set during the French Revolution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retells Foscolo's own life, event by event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recaplica.com/en/literature/last-letters-of-jacopo-ortis/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Biblioteca Salaborsa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Last Letters of Jacopo Ortis: Plot and Themes of Foscolo's Novel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