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Italo Svevo, pen name of Ettore Schmitz, 1861-1928, was a Trieste-born writer who stayed on the margins of success for a long time. Today we look at his bank job, his three main novels and the figure of the inetto, his link with Freud's psychoanalysis, and his friendship with James Joyce.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Italo Svevo was the pen name of the writer Ettore Schmitz, born in Trieste on 19 December 1861 and who died on 13 September 1928. The name joins his Italian identity, "Italo", with his father's family, of German origin, "Svevo" (Swabian).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Svevo was born in Trieste on 19 December 1861. On 27 September 1880 he joined the Trieste branch of the Unionbank of Vienna, where he stayed eighteen years. He married Livia Veneziani in a civil ceremony on 30 July 1896, and in a religious ceremony in August 1897. He died on 13 September 1928 from the consequences of a car accident, and was buried in the Sant'Anna cemetery in Trieste.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27 September 1880 Svevo joined the Trieste branch of the Unionbank of Vienna, where he stayed eighteen years: a job he kept while writing his first novels, read by very few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Life came out in Trieste in 1892, published by Vram, but printed with the date 1893. As a Man Grows Older came out in 1898. Zeno's Conscience arrived later, in 1923, after Trieste had become part of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Treccani's Enciclopedia dei ragazzi describes the protagonists of Svevo's novels as anti-heroes of an incoherent, inept and listless nature, the ordinary man, without qualities. The first example is Alfonso Nitti, protagonist of A Life, forever turning over his own every move, and driven to suicide by his own inability to understand and accept those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Alfonso Nitti, protagonist of A Life, is a clerk driven to suicide by his own inability to understand and accept the rules around him. Zeno Cosini, protagonist of Zeno's Conscience, is a fifty-seven-year-old Trieste merchant who tells, in the first person, the story of the psychoanalytic treatment he undertook with a doctor who signs the preface as "Doctor 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1907 Svevo began taking private English lessons from James Joyce, who had arrived in Trieste in October 1904; the relationship, born out of work needs, later became a friendship. Svevo traced his knowledge of Sigmund Freud's work back to 1908-1910, and it fed into the structure of his third novel. In 1923 he published Zeno's Conscience.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Museo Sveviano in Trieste, the novel had a very difficult start before finally giving Svevo the recognition he deserved. By then Svevo had already spent eighteen years working at the bank, far from official literary circles, writing A Life and As a Man Grows Older without much response.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Museo Sveviano says Zeno's Conscience had a very difficult start before giving Svevo the recognition he deserved for his literary merits. In the meantime Svevo had written A Life and As a Man Grows Older while remaining, for a long time, an almost unknown author, working as a bank clerk far from official literary 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Zeno's Conscience, published in 1923. If there's time, a second question from the Recap quiz: what does the inetto mean in Svevo's novels? An ordinary man, unable to accept the rules of the life around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Italo Svevo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bank clerk who wrote novels in the evening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PEN NAME</a:t>
            </a:r>
            <a:endParaRPr lang="en-US" sz="1300" dirty="0"/>
          </a:p>
        </p:txBody>
      </p:sp>
      <p:sp>
        <p:nvSpPr>
          <p:cNvPr id="3" name="Shape 1"/>
          <p:cNvSpPr/>
          <p:nvPr/>
        </p:nvSpPr>
        <p:spPr>
          <a:xfrm>
            <a:off x="503936" y="2843632"/>
            <a:ext cx="278450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was hiding behind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pen name Italo Svevo?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life at the bank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novels, one inetto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Freud and Joyce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Recognition that came late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life at the bank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Trieste, eighteen years between a desk and writing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Italo Svevo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1861 – 1928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Trieste as Ettore Schmitz</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Trieste branch of the Unionbank of Vienna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Marries Livia Veneziani in a civil ceremony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at Motta di Livenza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LIFE IN THREE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birth</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Trieste, as Ettore Schmitz</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spent as a clerk at the Unionbank of Vienna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a:t>
            </a:r>
            <a:pPr indent="0" marL="0">
              <a:lnSpc>
                <a:spcPct val="120000"/>
              </a:lnSpc>
              <a:buNone/>
            </a:pPr>
            <a:r>
              <a:rPr lang="en-US" sz="1500" dirty="0">
                <a:solidFill>
                  <a:schemeClr val="tx2"/>
                </a:solidFill>
                <a:latin typeface="+mn-lt" pitchFamily="34" charset="0"/>
                <a:ea typeface="+mn-lt" pitchFamily="34" charset="-122"/>
                <a:cs typeface="+mn-lt" pitchFamily="34" charset="-120"/>
              </a:rPr>
              <a:t>: at Motta di Livenza, after a car accident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Three novels, one inetto</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Alfonso Nitti to Zeno Cosini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NOVELS TO UNDERSTAND SVEVO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Life</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novel, printed with the date 1893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As a Man Grows Older</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 novel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Zeno's Conscience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third novel, the one that brought recognition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INETTO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Svevo writes about ordinary men, not heroes.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ordinary men</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inetti</a:t>
            </a:r>
            <a:pPr indent="0" marL="0">
              <a:lnSpc>
                <a:spcPct val="125000"/>
              </a:lnSpc>
              <a:buNone/>
            </a:pPr>
            <a:r>
              <a:rPr lang="en-US" sz="1750" dirty="0">
                <a:solidFill>
                  <a:srgbClr val="D8D6CF"/>
                </a:solidFill>
                <a:latin typeface="+mn-lt" pitchFamily="34" charset="0"/>
                <a:ea typeface="+mn-lt" pitchFamily="34" charset="-122"/>
                <a:cs typeface="+mn-lt" pitchFamily="34" charset="-120"/>
              </a:rPr>
              <a:t>, unable to accept the rules of the life around them.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BEING INEPT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Alfonso Nitti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OCCUPATION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Bank clerk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Suicide, out of ineptitude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Zeno Cosini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OCCUPATION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Trieste merchant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Telling the story of his own treatment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Thirty years later, the same trait tells a different life.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Freud and Joyce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psychoanalyst in the background, an English teacher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ROAD TO RECOGNITION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English lessons with Joyce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1908-1910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Freud's theories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Zeno's Conscience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Zeno's Conscience was not an immediate success.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had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very difficult start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real recognition of its literary merits only came in the years that followed.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Recognition that came late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overlooked author, later read across Europe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521456" y="2843632"/>
            <a:ext cx="32259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Svevo have to wait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 long for recognition?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novel finally brought Svevo widespread recognition?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Life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As a Man Grows Older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Zeno's Conscience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recaplica.com/en/literature/italo-svevo/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Enciclopedia · Dizionario Biografico · Enciclopedia dei ragazzi · Museo Sveviano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Italo Svevo: life, works and thought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