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by Einaudi in autumn 1947, it is the book critics point to when introducing Calvino's first phase, fantastic neorealism.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secret hiding place of Pin, the protagonist, is a path where spiders build their nests: that is where he hides a pistol stolen from a sailor.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1944 Calvino joins the partisans under the nom de guerre Santiago, taken from his birthplace, Santiago de Las Vegas, in Cuba. He serves in the 16th detachment of the 9th Felice Cascione Garibaldi brigade.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 lives on the edge of the old town; stealing the pistol pulls him into a world of adults he does not fully understand.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novel reads like a harsh, distorted fable, close to the perception of a boy raised in the alleys of old Sanremo.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possible reading of the book, not the only one: the novel also lends itself to a more political or more linguistic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literary prize had a deadline of December 31,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pistol stolen from a sailor, the secret that gives the novel its title. A second question for the class: why does Calvino choose to tell the war through a child's eyes instead of an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 fantastic neorealism, quiz and concept map in the full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Path to the Spider's Nests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Italo Calvino's debut novel, between war and fable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NOVEL'S TITLE</a:t>
            </a:r>
            <a:endParaRPr lang="en-US" sz="1300" dirty="0"/>
          </a:p>
        </p:txBody>
      </p:sp>
      <p:sp>
        <p:nvSpPr>
          <p:cNvPr id="3" name="Shape 1"/>
          <p:cNvSpPr/>
          <p:nvPr/>
        </p:nvSpPr>
        <p:spPr>
          <a:xfrm>
            <a:off x="503936" y="3212440"/>
            <a:ext cx="21329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novel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Resistance talk about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spiders?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23-year-old partisan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Pin's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Fantastic neorealism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Reservations, then the 1964 return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THE NOVEL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Calvino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1944-1947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partisans as Santiago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Fights at Bregalla and Baiardo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novel in twenty days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Einaudi publishes it in autumn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TO PIN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theft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steals a pistol from a sailor</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hiding place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hides it among the spider's nests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world of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among adults he doesn't fully understand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KEY TO READING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Fantastic neorealism looks at the war through a child's eyes.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reading of the Resistance filtered through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partial, childlike point of 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TELL THE WAR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direct account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adult, a witness to events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Verifiable chronicle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fable-like gaze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child, Pin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fable that distorts, not denies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novel tells the Resistance through a child's eyes.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Calvino's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author's age when he wrote the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took to meet the prize deadline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1964 preface</a:t>
            </a:r>
            <a:pPr indent="0" marL="0">
              <a:lnSpc>
                <a:spcPct val="120000"/>
              </a:lnSpc>
              <a:buNone/>
            </a:pPr>
            <a:r>
              <a:rPr lang="en-US" sz="1500" dirty="0">
                <a:solidFill>
                  <a:schemeClr val="tx2"/>
                </a:solidFill>
                <a:latin typeface="+mn-lt" pitchFamily="34" charset="0"/>
                <a:ea typeface="+mn-lt" pitchFamily="34" charset="-122"/>
                <a:cs typeface="+mn-lt" pitchFamily="34" charset="-120"/>
              </a:rPr>
              <a:t>: Calvino returns to the novel years later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Pin hide in the spider's nests?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pistol stolen from a sailor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secret diary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Ammunition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recaplica.com/en/literature/italo-calvino-fantastic-neorealism/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Mondadori · Laboratorio Calvino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to the Spider's Nests by Italo Calvino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