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journey through Italian language history, from Latin to the latest Istat data on dialect decline.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single scientific tally. The most accepted criterion, Pellegrini's from 1975, groups them into five major systems, but local differences run far deeper.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Latin shifted region by region into vernaculars; in the Middle Ages Florentine was one vernacular among many, then after the 1500s it became the base of standard Italian while the rest were demoted to dialects.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scholars, three different criteria over time: Ascoli measured distance from Tuscan, Merlo looked at the substrate of pre-Latin languages, Rohlfs drew a geographic line. Pellegrini, in 1975, would settle on the five systems most accepted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Istat reports that the share of the population speaking dialect at home, exclusively or mostly, fell from 32% in 1988 to 9.6% in 2024; 53.6% of the population speaks mostly Italian at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branches grew from the same Latin: what changed was social and communicative status, not grammatical structure.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turning point came after the 1500s, when Florentine became the reference for educated speech and the rest lost status, while remaining independent languages descended from Latin.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option: a medieval vernacular and today's dialect share the same Latin origin, only their social status changed. Second question for the class, what share of the population spoke dialect at home in 2024, according to Istat? Answer, 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Italian dialects grew out of the same Latin as standard Italian, diverged over centuries, and today survive, in sharp decline, as part of the country's cultural heritage.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Italian Dialects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many, where they're spoken, where they began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EXACT NUMBER</a:t>
            </a:r>
            <a:endParaRPr lang="en-US" sz="1300" dirty="0"/>
          </a:p>
        </p:txBody>
      </p:sp>
      <p:sp>
        <p:nvSpPr>
          <p:cNvPr id="3" name="Shape 1"/>
          <p:cNvSpPr/>
          <p:nvPr/>
        </p:nvSpPr>
        <p:spPr>
          <a:xfrm>
            <a:off x="1834439" y="2843632"/>
            <a:ext cx="22715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dialects does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Italy actually have?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dialects began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Five systems, one origin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Four decades of decline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survives today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TIMELINE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Ascoli, 1882</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First classification attempt</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Middle Ages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Vernaculars ranked alongside Florentine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After the 1500s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Florentine becomes the base of Italian</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 2024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Dialect survives, but doesn't thrive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1882-1885</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Ascoli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approach</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Distance from Tuscan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1924</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Merlo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approach</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Substrate of older languages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1937</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Rohlfs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approach</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La Spezia-Rimini line</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NUMBERS BEHIND THE SHIFT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in 1988</a:t>
            </a:r>
            <a:pPr indent="0" marL="0">
              <a:lnSpc>
                <a:spcPct val="120000"/>
              </a:lnSpc>
              <a:buNone/>
            </a:pPr>
            <a:r>
              <a:rPr lang="en-US" sz="1500" dirty="0">
                <a:solidFill>
                  <a:schemeClr val="tx2"/>
                </a:solidFill>
                <a:latin typeface="+mn-lt" pitchFamily="34" charset="0"/>
                <a:ea typeface="+mn-lt" pitchFamily="34" charset="-122"/>
                <a:cs typeface="+mn-lt" pitchFamily="34" charset="-120"/>
              </a:rPr>
              <a:t>: Dialect spoken at home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in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Dialect spoken at home, today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53.6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in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Italian spoken mostly at home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CHECK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Dialects and Italian share the same Latin root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Medieval vernaculars stood 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equal footing with Florentine</a:t>
            </a:r>
            <a:pPr indent="0" marL="0">
              <a:lnSpc>
                <a:spcPct val="125000"/>
              </a:lnSpc>
              <a:buNone/>
            </a:pPr>
            <a:r>
              <a:rPr lang="en-US" sz="1750" dirty="0">
                <a:solidFill>
                  <a:srgbClr val="D8D6CF"/>
                </a:solidFill>
                <a:latin typeface="+mn-lt" pitchFamily="34" charset="0"/>
                <a:ea typeface="+mn-lt" pitchFamily="34" charset="-122"/>
                <a:cs typeface="+mn-lt" pitchFamily="34" charset="-120"/>
              </a:rPr>
              <a:t>; only after the 1500s did they lose that standing, while staying full languages in their own right.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LATIN, DIFFERENT PATHS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Before the 1500s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FLORENTINE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vernacular among many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OTHER VERNACULARS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Equal linguistic standing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After the 1500s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FLORENTINE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Base of standard Italian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OTHER VERNACULARS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Demoted to dialects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Status split after the 1500s; the Latin roots stayed shared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actually changed between a medieval vernacular and a dialect today?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Social and communicative status, not the structure of the language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Grammar, which grew simpler over time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number of speakers, which stayed the same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recaplica.com/en/literature/italian-dialects/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Accademia della Crusca · 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Italian Dialects: How Many There Are, Where They're Spoken and Why They're Fading — Recap</dc:title>
  <dc:subject>PptxGenJS Presentation</dc:subject>
  <dc:creator>Recaplica</dc:creator>
  <cp:lastModifiedBy>Recaplica</cp:lastModifiedBy>
  <cp:revision>1</cp:revision>
  <dcterms:created xsi:type="dcterms:W3CDTF">2026-09-29T17:01:25Z</dcterms:created>
  <dcterms:modified xsi:type="dcterms:W3CDTF">2026-09-29T17:01:25Z</dcterms:modified>
</cp:coreProperties>
</file>