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Milanese poet and priest, 1729-1799, author of The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Parini uses the lofty style of epic poetry to narrate the empty gestures of the nobility: it is his satirical weapon.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of a silk merchant, educated by the Barnabites, joins the Accademia dei Trasformati in 1752.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two parts come from splitting a planned third part, and were published posthumously in 1801, after Parini's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giovin signore embodies the vices of the Milanese nobility: his daily acts, from waking to sleeping, are painted as the feats of an epic hero.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Odes span nearly forty years of work; the Dialogue on Nobility is his most direct polemic against the nobility, in prose.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Accademia dei Trasformati brings Parini into contact with the Verri brothers and Beccaria, protagonists of the reforms of Maria Theresa's Milan.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exalts Parini's figure in the Ortis in a pre-Risorgimento key; Manzoni, in the Carme in morte di Carlo Imbonati, names him as a model of disinterested poetic commitment and of a literature animated by useful, social aims.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of the essential dates of his biography and of the structure of The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Morning (1763) and Midday (1765). Evening and Night remained unfinished and circulate after his death. Second question: why does a grand style applied to daily routine produce irony?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in-depth section, a concept map,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poet who put a nobleman's day under the microscope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47005" y="2843632"/>
            <a:ext cx="292028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dismantle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privilege with an epic poem?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Parini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Day and the giovin signore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Odes and the Dialogue on Nobility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Lombard Enlightenment and his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Parini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Bosisio to Milan's classrooms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LIFE IN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1729-1799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Bosisio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Ordained a priest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Chair of eloquence in Milan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Milan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day under an epic lens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PARTS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1763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1765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Evening and Night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unfinished, posthumous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IRONIC GAP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Waking up, told like a hero's quest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 frames the giovin signore in the grand style of epic poetry, and it is this gap that produces the irony.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Odes and the Dialogue on Nobility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Parini's other works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1757-1795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years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Rustic Life to The Muse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direct attack on inherited privilege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1763-1801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parts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 that made him famous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Enlightenment and his legacy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Verri, Beccaria, and those who followed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MILANESE CIRCLE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Pietro Verri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Tension during the Caffè years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through the Accademia dei Trasformati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Verri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and economic reform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Frequented alongside his brother Pietro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Beccaria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reformer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same Milanese circle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HEIRS, TWO READINGS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Foscolo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ORTIS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pre-Risorgimento reading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Manzoni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CARME FOR IMBONATI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model of civic commitment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very different writers both claim Parini as a shared reference.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birth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Bosisio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Milan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make up The Day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parts of The Day did Parini publish in his lifetime?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Night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Morning and Midday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 four parts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Giuseppe Parini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recaplica.com/en/literature/giuseppe-parini-the-day/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Giuseppe Parini: Life, The Day, and the Satire of the Nobility — Recap</dc:title>
  <dc:subject>PptxGenJS Presentation</dc:subject>
  <dc:creator>Recaplica</dc:creator>
  <cp:lastModifiedBy>Recaplica</cp:lastModifiedBy>
  <cp:revision>1</cp:revision>
  <dcterms:created xsi:type="dcterms:W3CDTF">2026-09-29T17:01:25Z</dcterms:created>
  <dcterms:modified xsi:type="dcterms:W3CDTF">2026-09-29T17:01:25Z</dcterms:modified>
</cp:coreProperties>
</file>