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Verga, born in Catania in 1840 and died in the same city in 1922, is the central figure of Verismo, the movement that portrayed rural Sicily through a method that erases the author's voice from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starting point of impersonality, the technique Verga sets out in the preface letter to L'amante di Gramigna, where the story appears to tell itself through the characters' own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studying law in Catania, Verga lived in Florence from 1865 to 1870, then in Milan until 1885, where he formed a close friendship with Luigi Capuana; he later returned to Sicily, where he died in the house where he was born, on Via Sant'Anna.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Verga and Capuana adopted Zola's L'Assommoir as a model in 1877, but rejected Naturalism's scientific claims and turned to rural, provincial life instead of the urban working-class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 dei campi contains Rosso Malpelo, Cavalleria rusticana and La lupa; I Malavoglia and Mastro-don Gesualdo are the only two Cycle of the Vanquished novels ever completed.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Announced on 21 April 1878 as La marea, later renamed the Cycle of the Vanquished, the project was planned as five novels; Verga completed only two, I Malavoglia and Mastro-don Gesualdo.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link to Zola is real, L'Assommoir was adopted as a model in 1877, but Verismo built a project of its own, distinct from French Naturalism.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1840, in Catania. Follow-up for the class, in what year did Verga die, and of what cause? (1922, cerebral thrombosis.)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Verga's place next to Manzoni, his influence on Pirandello, and the southern question in post-unification Sicily.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Verga and Verismo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Sicily told without the author's comment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2106016"/>
            <a:ext cx="54164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Take the author out. Who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left telling the story?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between two worlds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Verismo is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Technique and major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unfinished project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PROFILE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Verga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1840-1922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Catania, son of a landowner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Capuana in Milan, adopts Zola as a model</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Appointed senator of the Kingdom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Catania, cerebral thrombosis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MODELS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Naturalism (Zola)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Science and social usefulness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Factories and working-class districts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Verismo (Verga, Capuana)</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Scientific claims dropped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Peasant life, rural Sicily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starting model, a different project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MATURE DEBUT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Vita dei campi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1880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Major critical success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MASTERPIECE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 Malavoglia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1881</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Cold reception, later recognised as the masterpiece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CONFIRMATION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Gesualdo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1889</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Excellent critical reception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CYCLE OF THE VANQUISHED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Announced, as La marea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1881-1889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Two novels completed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Duchessa di Leyra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 few pages survive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Zola's novel sparked a project that became entirely Sicilian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Verga and Capuana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set aside Zola's scientific ambitions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gave more weight to the craft of writing itself, and moved the setting from factory districts to the Sicilian countryside.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Giovanni Verga born?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1840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1878</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1922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recaplica.com/en/literature/giovanni-verga-verismo/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Wikipedia (EN)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Verga and Verismo: Life, Works and Key Traits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