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Giovanni Pascoli, 1855-1912, was one of the leading Italian poets between the 19th and 20th centuries. Today we will look at the childhood broken by his father's murder, the studies that led to Carducci's chair, the poetics of the fanciullino, the major works and a style built out of sound.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10 August 1867 his father Ruggero was shot dead on the Via Emilia, riding back by carriage from the train station in Cesena, and the crime was never solved. On 10 August 1890, the exact anniversary, the title Myricae appeared for the first time in the magazine Vita nuova. The same date gives its name to X Agosto, the poem that links the memory of his father to the death of a swallow.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Pascoli was born on 31 December 1855 in San Mauro di Romagna, near Forlì, the fourth of ten children of Ruggero Pascoli and Caterina Alloccatelli Vincenzi. His father managed the la Torre estate for the Torlonia family. From May 1885 the poet lived at the villa of Castelvecchio di Barga with his sister Mariù, and he is buried there. He died in Bologna on 6 April 1912, of liver cirrhosis, a few years after reaching his mentor's chair.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his father, killed in 1867, the family lost his sister Margherita to typhus in November 1868, his mother Caterina a month later, his brother Luigi to meningitis in 1871 and his brother Giacomo, remembered as the little father, to typhus in 1876. The man believed to be behind the killing was a local landowner who coveted the job of estate manager, but the family never got justice.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1897, in the Florentine magazine Il Marzocco, Pascoli published the writings that would become the essay Il fanciullino. He sums up his idea directly, poetry lies in the sight of some overlooked detail, outside us and within us. The fanciullino is not a character in his poems nor a book for children, but the part of us able to marvel at things habit has taught us to take for granted.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title Myricae appeared on 10 August 1890 in the magazine Vita nuova; the collection came out as a book in 1891 with 22 poems and grew up to the fifth edition, in 1900. Alongside these three works there are the Poemetti of 1897, which became Primi poemetti in 1904, the Poemi conviviali of 1904, the Odi e inni of 1906 and the Nuovi poemetti of 1909.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Pascoli's language is often described as sound-symbolic, onomatopoeia, alliteration and repetition that imitate the sound of what they describe, within a syntax that favors association by analogy over the logical thread of argument. In Il Lampo sky and earth show themselves as they truly were, with the earth gasping, livid, shuddering, and the lightning is like an eye that opens and shuts in the black night. The same technique carries X Agosto, where the father's death is mirrored in a swallow's.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Textbooks present Pascoli and D'Annunzio as the two Italian answers to Decadentism, the fanciullino taking refuge in the nest and in childhood against the superuomo exalting the individual. It was not a rivalry, though, D'Annunzio admired Myricae from the moment it appeared and reviewed it in Naples's Il Mattino on 30-31 December 1892. In Il fanciullino itself Pascoli marks the distance, for poetry youth is not enough, it takes childhood.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Giovanni Pascoli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life marked by loss, a poetry made of small things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DATE THAT KEEPS RETURNING</a:t>
            </a:r>
            <a:endParaRPr lang="en-US" sz="1300" dirty="0"/>
          </a:p>
        </p:txBody>
      </p:sp>
      <p:sp>
        <p:nvSpPr>
          <p:cNvPr id="3" name="Shape 1"/>
          <p:cNvSpPr/>
          <p:nvPr/>
        </p:nvSpPr>
        <p:spPr>
          <a:xfrm>
            <a:off x="3218586" y="2106016"/>
            <a:ext cx="27297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ties 10 August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Pascoli's poetry?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nest torn apart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Prison and a chair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fanciullino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Works and style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Giovanni Pascoli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1855 – 1912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San Mauro di Romagna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His father Ruggero is killed, he is twelve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Succeeds Carducci, his mentor, in Bologna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Bologna, of liver cirrhosis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 CHILDHOOD COST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old</a:t>
            </a:r>
            <a:pPr indent="0" marL="0">
              <a:lnSpc>
                <a:spcPct val="120000"/>
              </a:lnSpc>
              <a:buNone/>
            </a:pPr>
            <a:r>
              <a:rPr lang="en-US" sz="1500" dirty="0">
                <a:solidFill>
                  <a:schemeClr val="tx2"/>
                </a:solidFill>
                <a:latin typeface="+mn-lt" pitchFamily="34" charset="0"/>
                <a:ea typeface="+mn-lt" pitchFamily="34" charset="-122"/>
                <a:cs typeface="+mn-lt" pitchFamily="34" charset="-120"/>
              </a:rPr>
              <a:t>: Giovanni's age when his father is killed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a:t>
            </a:r>
            <a:pPr indent="0" marL="0">
              <a:lnSpc>
                <a:spcPct val="120000"/>
              </a:lnSpc>
              <a:buNone/>
            </a:pPr>
            <a:r>
              <a:rPr lang="en-US" sz="1500" dirty="0">
                <a:solidFill>
                  <a:schemeClr val="tx2"/>
                </a:solidFill>
                <a:latin typeface="+mn-lt" pitchFamily="34" charset="0"/>
                <a:ea typeface="+mn-lt" pitchFamily="34" charset="-122"/>
                <a:cs typeface="+mn-lt" pitchFamily="34" charset="-120"/>
              </a:rPr>
              <a:t>: between 1867 and 1876, in under ten years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convictions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crime was never solved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fanciullino is not a character.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the title of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essay</a:t>
            </a:r>
            <a:pPr indent="0" marL="0">
              <a:lnSpc>
                <a:spcPct val="125000"/>
              </a:lnSpc>
              <a:buNone/>
            </a:pPr>
            <a:r>
              <a:rPr lang="en-US" sz="1750" dirty="0">
                <a:solidFill>
                  <a:srgbClr val="D8D6CF"/>
                </a:solidFill>
                <a:latin typeface="+mn-lt" pitchFamily="34" charset="0"/>
                <a:ea typeface="+mn-lt" pitchFamily="34" charset="-122"/>
                <a:cs typeface="+mn-lt" pitchFamily="34" charset="-120"/>
              </a:rPr>
              <a:t> on poetics from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1897</a:t>
            </a:r>
            <a:pPr indent="0" marL="0">
              <a:lnSpc>
                <a:spcPct val="125000"/>
              </a:lnSpc>
              <a:buNone/>
            </a:pPr>
            <a:r>
              <a:rPr lang="en-US" sz="1750" dirty="0">
                <a:solidFill>
                  <a:srgbClr val="D8D6CF"/>
                </a:solidFill>
                <a:latin typeface="+mn-lt" pitchFamily="34" charset="0"/>
                <a:ea typeface="+mn-lt" pitchFamily="34" charset="-122"/>
                <a:cs typeface="+mn-lt" pitchFamily="34" charset="-120"/>
              </a:rPr>
              <a:t>, where Pascoli sets out his idea of poetry, the part of us that looks at ordinary things with fresh eyes.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BOOKS TO UNDERSTAND PASCOLI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Myricae</a:t>
            </a:r>
            <a:pPr indent="0" marL="0">
              <a:lnSpc>
                <a:spcPct val="120000"/>
              </a:lnSpc>
              <a:buNone/>
            </a:pPr>
            <a:r>
              <a:rPr lang="en-US" sz="1500" dirty="0">
                <a:solidFill>
                  <a:schemeClr val="tx2"/>
                </a:solidFill>
                <a:latin typeface="+mn-lt" pitchFamily="34" charset="0"/>
                <a:ea typeface="+mn-lt" pitchFamily="34" charset="-122"/>
                <a:cs typeface="+mn-lt" pitchFamily="34" charset="-120"/>
              </a:rPr>
              <a:t>: 22 poems, grown to the 1900 edition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fanciullino</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essay grown out of Il Marzocco articles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Canti di Castelvecchio</a:t>
            </a:r>
            <a:pPr indent="0" marL="0">
              <a:lnSpc>
                <a:spcPct val="120000"/>
              </a:lnSpc>
              <a:buNone/>
            </a:pPr>
            <a:r>
              <a:rPr lang="en-US" sz="1500" dirty="0">
                <a:solidFill>
                  <a:schemeClr val="tx2"/>
                </a:solidFill>
                <a:latin typeface="+mn-lt" pitchFamily="34" charset="0"/>
                <a:ea typeface="+mn-lt" pitchFamily="34" charset="-122"/>
                <a:cs typeface="+mn-lt" pitchFamily="34" charset="-120"/>
              </a:rPr>
              <a:t>: named after the place where he lived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STYLE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Pascoli makes you hear the thunder.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Il Tuono the sound piles up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three verbs</a:t>
            </a:r>
            <a:pPr indent="0" marL="0">
              <a:lnSpc>
                <a:spcPct val="125000"/>
              </a:lnSpc>
              <a:buNone/>
            </a:pPr>
            <a:r>
              <a:rPr lang="en-US" sz="1750" dirty="0">
                <a:solidFill>
                  <a:srgbClr val="D8D6CF"/>
                </a:solidFill>
                <a:latin typeface="+mn-lt" pitchFamily="34" charset="0"/>
                <a:ea typeface="+mn-lt" pitchFamily="34" charset="-122"/>
                <a:cs typeface="+mn-lt" pitchFamily="34" charset="-120"/>
              </a:rPr>
              <a:t>, "rimbombò, rimbalzò, rotolò cupo", before it dissolves into a domestic image, the rocking of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cradle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ANSWERS TO DECADENTISM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Pascoli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IDEA OF POETRY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fanciullino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TYPICAL SETTING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nest, the countryside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D'Annunzio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IDEA OF POETRY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superuomo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TYPICAL SETTING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city, myth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Poetics far apart, yet D'Annunzio reviewed Myricae with enthusiasm.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recaplica.com/en/literature/giovanni-pascoli/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Dizionario Biografico · Enciclopedia · Enciclopedia dei ragazzi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Giovanni Pascoli: Life, the Fanciullino and Major Poems — Recap</dc:title>
  <dc:subject>PptxGenJS Presentation</dc:subject>
  <dc:creator>Recaplica</dc:creator>
  <cp:lastModifiedBy>Recaplica</cp:lastModifiedBy>
  <cp:revision>1</cp:revision>
  <dcterms:created xsi:type="dcterms:W3CDTF">2026-09-29T17:01:25Z</dcterms:created>
  <dcterms:modified xsi:type="dcterms:W3CDTF">2026-09-29T17:01:25Z</dcterms:modified>
</cp:coreProperties>
</file>