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Boccaccio wrote the Decameron between 1349 and 1353: one hundred tales told by ten young Florentines, seven women and three men, who take shelter in the countryside to escape the 1348 plague and tell one story each per day for ten days. Today we look at who Boccaccio was, how the book is built, its themes, and his place among the Three Crowns of Italian literature.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tell each other stories, one each, for ten days. That is the frame story of the Decameron, set during the plague that struck Florence in 1348.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Boccaccio was the illegitimate son of a Florentine merchant, who sent him to Naples, perhaps in autumn 1327: first to learn trade at the house of the Bardi, then to study canon law. In Naples he used the Royal Library and came into contact with scholars and writers there. He returned to Florence in the winter of 1340-41, during a period of financial crisis for his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hundred tales are supposedly told by seven women (Pampinea, Filomena, Neifile, Fiammetta, Elisa, Lauretta, Emilia) and three young men (Filostrato, Dioneo, Panfilo), sheltering in the countryside near Florence during the 1348 plague. The book's name comes from the Greek déka hēmérai, meaning ten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theme running through many of the Decameron's tales: chance is unpredictable and seems to escape every attempt to control it by will alone; the characters' intelligence lies in adapting to it rather than trying to master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Dante Alighieri and Francesco Petrarch, Boccaccio forms the Three Crowns of Italian literature. Dante died years before Boccaccio and Petrarch reached their full maturity as writers, and remained a model for both. Boccaccio became one of the first editors of Dante's work and gave what scholars regard as the first public lecture series on the Divine Comedy; with Petrarch, instead, he had a direct relationship, meeting in person starting in 1351.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Decameron, Boccaccio turned to scholarly works in Latin: De casibus virorum illustrium (first version 1356-1360, second version in 1373, dedicated to his friend Mainardo Cavalcanti) and De mulieribus claris (first draft 1361, revised and dedicated to Andrea Acciaiuoli in 1362). He died in Certaldo on 21 December 1375.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Seven women (Pampinea, Filomena, Neifile, Fiammetta, Elisa, Lauretta, Emilia) and three young men (Filostrato, Dioneo, Panfilo). If there's time, a second question from the Recap's quiz: where in the book does the tale of Andreuccio of Perugia appear? (Day two, tale five.)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Boccaccio and the Decameron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hundred tales born from the 1348 plague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TEN YOUNG PEOPLE, ONE PLAGUE</a:t>
            </a:r>
            <a:endParaRPr lang="en-US" sz="1300" dirty="0"/>
          </a:p>
        </p:txBody>
      </p:sp>
      <p:sp>
        <p:nvSpPr>
          <p:cNvPr id="3" name="Shape 1"/>
          <p:cNvSpPr/>
          <p:nvPr/>
        </p:nvSpPr>
        <p:spPr>
          <a:xfrm>
            <a:off x="503936" y="1737208"/>
            <a:ext cx="491129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Ten young people, fleeing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plague, spend their days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doing what?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Between Naples and Florence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frame and the ten narrators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themes of the tales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Crowns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Boccaccio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1313 – 1375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1313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perhaps in Certaldo or Florence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Perhaps in autumn, leaves for Naples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1340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Returns to Florence, amid a financial crisis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1375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Certaldo, on 21 December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TEN NARRATORS, ONE HUNDRED TALES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narrators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seven women and three young men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tale each, every day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total count of the collection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THREAD RUNNING THROUGH THE TALES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the Decameron, cleverness yields to unpredictable fortune.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Fortune</a:t>
            </a:r>
            <a:pPr indent="0" marL="0">
              <a:lnSpc>
                <a:spcPct val="125000"/>
              </a:lnSpc>
              <a:buNone/>
            </a:pPr>
            <a:r>
              <a:rPr lang="en-US" sz="1750" dirty="0">
                <a:solidFill>
                  <a:srgbClr val="D8D6CF"/>
                </a:solidFill>
                <a:latin typeface="+mn-lt" pitchFamily="34" charset="0"/>
                <a:ea typeface="+mn-lt" pitchFamily="34" charset="-122"/>
                <a:cs typeface="+mn-lt" pitchFamily="34" charset="-120"/>
              </a:rPr>
              <a:t> decides people's fates unpredictably; the characters'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cleverness</a:t>
            </a:r>
            <a:pPr indent="0" marL="0">
              <a:lnSpc>
                <a:spcPct val="125000"/>
              </a:lnSpc>
              <a:buNone/>
            </a:pPr>
            <a:r>
              <a:rPr lang="en-US" sz="1750" dirty="0">
                <a:solidFill>
                  <a:srgbClr val="D8D6CF"/>
                </a:solidFill>
                <a:latin typeface="+mn-lt" pitchFamily="34" charset="0"/>
                <a:ea typeface="+mn-lt" pitchFamily="34" charset="-122"/>
                <a:cs typeface="+mn-lt" pitchFamily="34" charset="-120"/>
              </a:rPr>
              <a:t> lies in bending to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DANTE, PETRARCH AND BOCCACCIO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Dante Alighieri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model and master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Died years before their full maturity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Francesco Petrarch</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Friend and correspondent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In-person meetings, including Padua in March 1351</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Giovanni Boccaccio</a:t>
            </a:r>
            <a:endParaRPr lang="en-US" sz="17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Editor and reader of Dante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Gave the first lecture series on record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THE MASTERPIECE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casibus virorum illustrium</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version, expanded in 1373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1361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mulieribus claris</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draft, revised in 1362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dies in Certaldo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on 21 December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are the ten narrators of the Decameron's frame story?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Ten men, all Florentine merchants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Seven women and three young men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single narrator, Boccaccio himself</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recaplica.com/en/literature/giovanni-boccaccio-decameron/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Boccaccio and the Decameron: life, structure, summary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