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Giacomo Leopardi was an Italian poet, philosopher, and philologist, born in Recanati in 1798 and dead in Naples in 1837. Today we'll look at his self-taught education, the philosophical thought he developed in two phases, the relationships that marked his life, and the legacy that reaches us through his manuscripts.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Leopardi, nature isn't concerned with the happiness of individuals, only with its own self-preservation, for which births and deaths are equally necessary. The one driving force of human life is the pursuit of one's own happiness, amor sui, systematically frustrated by that indifference. Hence the word "stepmother," which names a hostile or cruel figure, used in one of Leopardi's own verses.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eldest son of Count Monaldo Leopardi and Marchioness Adelaide Antici, he grows up with ecclesiastical tutors and, at a certain point, starts studying on his own in his father's library, teaching himself Greek and Hebrew. In 1819 a severe eye condition stops him from reading, and out of that ordeal comes what he himself calls his "philosophical conversion." He goes on to live in Rome, Milan, Bologna, Florence, and Pisa, before settling in Naples in 1833, where he dies in 1837 beside his friend Antonio Ranieri.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Zibaldone di pensieri is Leopardi's private philosophical diary, 4,526 autograph pages numbered by his own hand. The Pensieri, by contrast, are 111 aphorisms, his last prose collection. Both texts, along with his entire autograph corpus, from the Canti to his letters, were digitized in 2023 by the National Library of Naples, with over 15,000 reproductions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his early civic odes, such as To Italy, Leopardi reads unhappiness as an effect of historical circumstances, reason overtaking imagination as civilization advances. Between 1823 and 1828 he pushes his thinking to its furthest consequences, what scholars call cosmic pessimism, the conviction that unhappiness is a law of nature no living being, in any age, can escape.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Leopardi, life is nothing but a slower or faster process of dying, and so nothing but "a useless misery," because nature isn't concerned with the happiness of individuals, only with its own self-preservation. It's the theory of pleasure stripped to its core, amor sui, the one driving force of life, colliding with nature's indifference.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Pietro Giordani is his closest correspondent in his early years, from 1817 to 1821, called by Leopardi the "perfect writer of Italy." Antonio Ranieri, met in 1828 through his friend A. Poerio, becomes his inseparable companion in his final years, staying at his side until his death, and writes a memoir about him in 1880. Fanny Targioni Tozzetti, a Florentine countess he falls for, without being loved back, from 1831, inspires the so-called Aspasia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Leopardi traces the beginning of his philosophical reflection to 1819, the crisis he calls his "philosophical conversion." In the civic odes of those years unhappiness is still read as an effect of history. Between 1823 and 1828 his thought matures into cosmic pessimism, and from 1828, with the great idylls, it takes on its fullest poetic shape, what's called cosmic pity. In 1836 La ginestra closes the arc with a call for solidarity among human beings.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boy Leopardi studied alone in his father's library, teaching himself Greek and Hebrew, and translated Horace, Virgil, Homer, and Epictetus, alongside an unfinished project on the works of Plato. His philosophical diary, the Zibaldone di pensieri, runs to 4,526 autograph pages. His frail health and curved spine are real, but the exact cause remains a medical hypothesis put forward nearly two centuries later, not a confirmed diagnosis, and his work reaches far beyond that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Leopardi's autograph manuscripts were handed over to the National Library of Naples on May 19, 1907, after a long legal dispute and a period of temporary custody. In 1937, for the centenary of his death, the National Center for Leopardi Studies is founded in Recanati, with a specialized library of some 30,000 items. In 2023 the autograph corpus is digitized, with over 15,000 reproductions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In his early civic odes, unhappiness depends on historical and social causes; between 1823 and 1828 Leopardi reaches cosmic pessimism, unhappiness as a law of nature valid for every living being, in every age. Second question, from the Recap quiz: true or false, nature is concerned with the happiness of individuals. False, nature is concerned only with its own self-preservation.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Giacomo Leopardi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mad study, two pessimisms, and an indifferent nature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KEY TO HIS ENTIRE THOUGHT</a:t>
            </a:r>
            <a:endParaRPr lang="en-US" sz="1300" dirty="0"/>
          </a:p>
        </p:txBody>
      </p:sp>
      <p:sp>
        <p:nvSpPr>
          <p:cNvPr id="3" name="Shape 1"/>
          <p:cNvSpPr/>
          <p:nvPr/>
        </p:nvSpPr>
        <p:spPr>
          <a:xfrm>
            <a:off x="2903982" y="2474824"/>
            <a:ext cx="33069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Leopardi call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a stepmother,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 a mother?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 father's library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pessimisms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Nature as a stepmother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and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His father's library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mad and most desperate study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Giacomo Leopardi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 – 1837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Recanati, on June 29</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crisis, the philosophical conversion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Antonio Ranieri, a friend until the end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Naples, on June 14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 of the Zibaldone</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philosophical diary, written between 1817 and 1832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aphorisms in the Pensieri</a:t>
            </a:r>
            <a:pPr indent="0" marL="0">
              <a:lnSpc>
                <a:spcPct val="120000"/>
              </a:lnSpc>
              <a:buNone/>
            </a:pPr>
            <a:r>
              <a:rPr lang="en-US" sz="1500" dirty="0">
                <a:solidFill>
                  <a:schemeClr val="tx2"/>
                </a:solidFill>
                <a:latin typeface="+mn-lt" pitchFamily="34" charset="0"/>
                <a:ea typeface="+mn-lt" pitchFamily="34" charset="-122"/>
                <a:cs typeface="+mn-lt" pitchFamily="34" charset="-120"/>
              </a:rPr>
              <a:t>: Leopardi's last prose collection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digital reproductions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Canti to the Zibaldone, in Naples since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pessimisms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history to a law of nature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PHASES OF HIS THOUGHT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Historical pessimism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History and society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PERIOD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 early civic odes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Cosmic pessimism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law of nature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PERIOD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1823 to 1828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Unhappiness is no longer an exception. It's the rule.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THEORY OF PLEASURE: AMOR SUI</a:t>
            </a:r>
            <a:endParaRPr lang="en-US" sz="1300" dirty="0"/>
          </a:p>
        </p:txBody>
      </p:sp>
      <p:sp>
        <p:nvSpPr>
          <p:cNvPr id="3" name="Shape 1"/>
          <p:cNvSpPr/>
          <p:nvPr/>
        </p:nvSpPr>
        <p:spPr>
          <a:xfrm>
            <a:off x="4111549" y="1737208"/>
            <a:ext cx="172892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a life worth, to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that doesn't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notice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Nature as a stepmother</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Amor sui and the theory of pleasure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PEOPLE, THREE BONDS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Pietro Giordani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Friend and correspondent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"perfect writer of Italy," in Leopardi's words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Ranieri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Companion of his final years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Met in 1828, stayed until his death</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Fanny Targioni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Muse of the Aspasia cycle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unrequited love, from 1831</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HISTORICAL TO COSMIC PESSIMISM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civic odes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historical pessimism, social causes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great idylls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cosmic pity, from 1828</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crisis and the philosophical conversion</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1823-1828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cosmic pessimism</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ginestra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Works and 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Canti to the Zibaldone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Leopardi wasn't just the sad, hunchbacked poet.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taught himself Greek and Hebrew</a:t>
            </a:r>
            <a:pPr indent="0" marL="0">
              <a:lnSpc>
                <a:spcPct val="125000"/>
              </a:lnSpc>
              <a:buNone/>
            </a:pPr>
            <a:r>
              <a:rPr lang="en-US" sz="1750" dirty="0">
                <a:solidFill>
                  <a:srgbClr val="D8D6CF"/>
                </a:solidFill>
                <a:latin typeface="+mn-lt" pitchFamily="34" charset="0"/>
                <a:ea typeface="+mn-lt" pitchFamily="34" charset="-122"/>
                <a:cs typeface="+mn-lt" pitchFamily="34" charset="-120"/>
              </a:rPr>
              <a:t>, worked as a philologist and translator, and wrote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4,526-page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philosophical diary.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LEGACY, IN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handover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manuscripts reach the Library in Naples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Studies Center</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founded in Recanati, on the centenary of his death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digitization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15,000 reproductions online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difference between historical and cosmic pessimism?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Historical looks at history, cosmic looks at nature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idea with two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Cosmic pessimism concerns only Italy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recaplica.com/en/literature/giacomo-leopardi/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Casa Leopardi · National Center for Leopardi Studies · National Library of Naples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Giacomo Leopardi: Life, Works and the Idea of Cosmic Pessimism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