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Gabriele D'Annunzio, writer and poet born in 1863, died in 1938, regarded by Treccani as the leading figure of Decadence in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because, according to Treccani, he was the first to bring Italy into full contact with the decadent currents born in France with Baudelaire.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D'Annunzio was born in Pescara on March 12, 1863; at his father's wish he enrolled at the Reale Collegio Cicognini in Prato in 1874 and stayed seven years, until his honors diploma on June 30, 1881.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Child of Pleasure was written between July and December 1888 and published in 1889; the Laudi came out in four volumes between 1903 and 1912, with Alcyone as the third and most acclaimed book; Notturno arrived in November 1921, at the end of a path that began with Contemplazione della morte in 1913.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Decadence emerged in France around 1885-1886; its spiritual father was Baudelaire, the first to give decadence a clear theoretical shape. Only with D'Annunzio, according to Treccani, did Italy make full contact with these European currents.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common mistake is treating Decadence as a purely Italian invention: it began in France, with Baudelaire as its spiritual father; D'Annunzio led its Italian branch.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partnership with Eleonora Duse began in Venice and broke down after the staging of The Daughter of Iorio; with Mussolini, whom he met at the Vittoriale in 1921 and 1925, the relationship stayed one of mutual convenience, without the poet taking on a real political role.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Baudelaire, the first to give decadence a clear theoretical shape. Second question: in what year did Notturno come out? Answer: 1921.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covers D'Annunzio's life, his major works, and his leading role in Italian Decadence, with sources listed at the bottom of the page.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LITERATURE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master of Italian Decadence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HOOK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03936" y="2474824"/>
            <a:ext cx="20379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is D'Annunzio called the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master of Italian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Decadence?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WHERE WE'RE HEADED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Life and education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Major works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Decadence and aestheticism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Duse, Mussolini, and the final years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FORMATIVE YEARS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Gabriele D'Annunzio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1863-1881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1863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Born in Pescara, on March 12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1874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Enrolls at the Collegio Cicognini in Prato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1881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Earns his honors diploma, on June 30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STAGES OF HIS WRITING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1889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Child of Pleasure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novel, written in 1888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Laudi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begin publication, run to 1912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Notturno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in November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BIRTH OF DECADENCE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France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1885-1886, an aesthetic-moral theory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spiritual father of the movement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Italy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D'Annunzio, master of the current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D'Annunzio did not invent Decadence on his own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movement was born in France around 1885-1886, with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Baudelaire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as its spiritual father; D'Annunzio went on to lead its Italian branch.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BONDS, TWO NATURES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Eleonora Duse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PARTNERSHIP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love and curiosity intertwined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BREAK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after The Daughter of Iorio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Benito Mussolini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MEETINGS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 the Vittoriale, 1921 and 1925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DISTANCE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real political role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Duse gets his love, Mussolini only his image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FOR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According to Treccani, who is the spiritual father of Decadence?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Baudelaire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D'Annunzio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Pascoli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GO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recaplica.com/en/literature/gabriele-dannunzio/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Il Vittoriale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Gabriele D'Annunzio: Life, Works, and Italian Decadence — Recap</dc:title>
  <dc:subject>PptxGenJS Presentation</dc:subject>
  <dc:creator>Recaplica</dc:creator>
  <cp:lastModifiedBy>Recaplica</cp:lastModifiedBy>
  <cp:revision>1</cp:revision>
  <dcterms:created xsi:type="dcterms:W3CDTF">2026-09-29T17:01:24Z</dcterms:created>
  <dcterms:modified xsi:type="dcterms:W3CDTF">2026-09-29T17:01:24Z</dcterms:modified>
</cp:coreProperties>
</file>