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Cesare Pavese's last volume of verse, published posthumously in 1951 by Einaudi. It holds nineteen poems, but only ten give the book its title.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1951 volume holds nineteen poems in all, according to the Fondazione Cesare Pavese: nine written in 1945 and ten in 1950. Only those last ten make up the cycle that gives the collection its title.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volume was published in 1951, after Pavese's death. It holds nineteen poems in all, but the title cycle counts only ten, those written in 1950.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poem in the cycle carries a date, according to VIV-IT: from the first, on March 11, to the last, on April 11, 1950. The cycle is dedicated to the American actress Constance Dowling.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Pavese writes this line a few days after the cycle's last poem, on April 11, 1950, in a letter dated April 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VIV-IT describes this double register: on one side the thought of suicide, on the other love told through vivid images. Treccani ties it to the two Leopardian themes, love and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Einaudi places this collection far from the epic vein of Pavese's first book, Hard Labor, and closer to a lyrical, personal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answer is correct, nineteen. Second question for the class: who are the ten poems from 1950 dedicated 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page also has the concept map, flashcards and frequently asked questions about the collection.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Death Will Come and Will Have Your Eyes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Cesare Pavese's poetry collection, 1950-1951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TITLE, TWO COUNTS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924855" y="2474824"/>
            <a:ext cx="9885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Nineteen poems, or ten?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book published after death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1950 cycle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Love and death, a recurring pair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different voice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book published after death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Nineteen poems, edited by Mila and Calvino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COLLECTION'S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poems in all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Nine from 1945, ten from 1950 (Fondazione Cesare Pavese)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poems from 1950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cycle that gives the book its title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Einaudi, Poeti series, edited by Mila and Calvino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1950 cycle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Written in a month, for Dowling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CYCLE WAS WRITTEN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March 11, 1950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cycle's first poem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dedication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Constance Dowling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April 11, 1950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last poem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1307694" y="2154276"/>
            <a:ext cx="3445053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poems came to you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they go away with you.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CESARE PAVESE, LETTER OF APRIL 17, 1950 (VIV-IT)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Love and death, a recurring pair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Leopardian echo in the verses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TONES OF THE VERSES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thought of death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Bleak, hopeless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THEME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Thoughts of suicide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Images of love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Vivid, colorful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THEME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Love, uncertain and tormented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 and death, the two Leopardian themes, run through the whole collection.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different voice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Compared with Hard Labor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DIFFERENT VOICE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collection leaves behind the narrative vein of Hard Labor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Einaudi's catalog note, these poems move away from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Hard Labor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's narrative, epic vein and return to a lyrical, subjective register built on rhythm and imagery rather than direct confession.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VOLUME'S TOTAL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poems does the 1951 Einaudi volume hold in all?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Nineteen, the volume's total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Ten, just the title cycle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Nine, the poems from 1945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Themes, dates and a quiz on the collection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recaplica.com/en/literature/death-will-come-and-will-have-your-eyes/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Fondazione Cesare Pavese · Einaudi · VIV-IT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Death Will Come and Will Have Your Eyes: Cesare Pavese's Poetry Collection — Recap</dc:title>
  <dc:subject>PptxGenJS Presentation</dc:subject>
  <dc:creator>Recaplica</dc:creator>
  <cp:lastModifiedBy>Recaplica</cp:lastModifiedBy>
  <cp:revision>1</cp:revision>
  <dcterms:created xsi:type="dcterms:W3CDTF">2026-09-29T17:01:24Z</dcterms:created>
  <dcterms:modified xsi:type="dcterms:W3CDTF">2026-09-29T17:01:24Z</dcterms:modified>
</cp:coreProperties>
</file>