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notesMasterIdLst>
    <p:notesMasterId r:id="rId18"/>
  </p:notesMasterIdLst>
  <p:sldSz cx="9144000" cy="5143500"/>
  <p:notesSz cx="5143500" cy="9144000"/>
  <p:embeddedFontLst>
    <p:embeddedFont>
      <p:font typeface="Bricolage Grotesque"/>
      <p:regular r:id="rId23"/>
      <p:bold r:id="rId24"/>
    </p:embeddedFont>
    <p:embeddedFont>
      <p:font typeface="Atkinson Hyperlegible"/>
      <p:regular r:id="rId25"/>
      <p:bold r:id="rId26"/>
      <p:italic r:id="rId27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23" Type="http://schemas.openxmlformats.org/officeDocument/2006/relationships/font" Target="fonts/font1.fntdata"/><Relationship Id="rId24" Type="http://schemas.openxmlformats.org/officeDocument/2006/relationships/font" Target="fonts/font2.fntdata"/><Relationship Id="rId25" Type="http://schemas.openxmlformats.org/officeDocument/2006/relationships/font" Target="fonts/font3.fntdata"/><Relationship Id="rId26" Type="http://schemas.openxmlformats.org/officeDocument/2006/relationships/font" Target="fonts/font4.fntdata"/><Relationship Id="rId27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Carlo Goldoni, a Venetian playwright, changed how Italian comic theater was written in the 18th century.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By improvising around a written scenario that gave only the plot, drawing on a personal repertoire of ready-made lines learned by heart.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Commedia dell'arte emerged around the mid-16th century and lasted into the early 19th century, as the article explains.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reform did not arrive overnight: it passed through plays with only three or four fully scripted scenes per act, while in 1753-57 Goldoni reached fifty comedies.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Before making theater his profession, Goldoni studied with a tutor and in boarding school, then earned a law degree at the University of Padua and became a lawyer in Venice.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reform moves comic theater from an improvised scenario to a written script, and from fixed stock characters toward more realistic figures.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the preface to his first collection of plays, Goldoni names the World and the Theater as his two main sources of study, ahead of the classics.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detail, reported by Treccani, shows that Goldoni's reform advanced in stages, not through one clean break.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Goldoni left Venice in 1762; in Paris he became a teacher of Italian at court and died in 1793, one day before word came that his pension, revoked during the Revolution, had been restored.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correct answer is 'La donna di garbo.' Second question: why wasn't commedia dell'arte pure improvisation with no preparation at all?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Recap covers Goldoni's life and how his reform changed Italian comic theater.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LITERATURE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Carlo Goldoni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From scenario to script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BEFORE THE SCRIPT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2890571" y="2843632"/>
            <a:ext cx="4130650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did a comic actor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perform before Goldoni?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GOLDONI'S REFORM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Fixed stock characters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lawyer turns to theater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script replaces the scenario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Venice to Paris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6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Fixed stock characters</a:t>
            </a:r>
            <a:endParaRPr lang="en-US" sz="36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How commedia dell'arte worked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COMMEDIA DELL'ARTE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Mid-1500s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Troupes take shape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846320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867912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1700s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Harlequin, a lively figure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Early 1800s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Commedia dell'arte fades out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GRADUAL REFORM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3-4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fully scripted scenes per act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in transitional plays, the rest stayed improvised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50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comedies, between 1753 and 1757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according to the Dizionario Biografico Treccani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lawyer turns to theater</a:t>
            </a:r>
            <a:endParaRPr lang="en-US" sz="33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Goldoni's early training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CARLO GOLDONI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Carlo Goldoni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1707-1793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8343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1707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8892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8343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Born in Venice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170307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Padua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175793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170307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Earns a law degree, becomes a lawyer in Venice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257175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1750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262661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257175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Writes the preface that sets out the reform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3886200" y="34404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1762</a:t>
            </a:r>
            <a:endParaRPr lang="en-US" sz="2100" dirty="0"/>
          </a:p>
        </p:txBody>
      </p:sp>
      <p:sp>
        <p:nvSpPr>
          <p:cNvPr id="15" name="Shape 13"/>
          <p:cNvSpPr/>
          <p:nvPr/>
        </p:nvSpPr>
        <p:spPr>
          <a:xfrm>
            <a:off x="5074920" y="34952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5257800" y="34404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Leaves for Paris with his wife and nephew Antonio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5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script replaces the scenario</a:t>
            </a:r>
            <a:endParaRPr lang="en-US" sz="25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What actually changed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TWO WAYS OF MAKING COMIC THEATER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Commedia dell'arte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TEXT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Only a scenario, dialogue improvised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CHARACTERS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Fixed types, always the same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Goldoni's reform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TEXT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Fully written script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CHARACTERS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Figures closer to real people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scenario gives way, step by step, to the written script.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2801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4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«</a:t>
            </a:r>
            <a:endParaRPr lang="en-US" sz="8400" dirty="0"/>
          </a:p>
        </p:txBody>
      </p:sp>
      <p:sp>
        <p:nvSpPr>
          <p:cNvPr id="3" name="Shape 1"/>
          <p:cNvSpPr/>
          <p:nvPr/>
        </p:nvSpPr>
        <p:spPr>
          <a:xfrm>
            <a:off x="1474470" y="2154276"/>
            <a:ext cx="4145229" cy="221894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658368" y="1371600"/>
            <a:ext cx="7498080" cy="12454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1215"/>
              </a:spcAft>
              <a:buNone/>
            </a:pPr>
            <a:r>
              <a:rPr lang="en-US" sz="2800" i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two books I have meditated on most</a:t>
            </a:r>
            <a:endParaRPr lang="en-US" sz="2800" dirty="0"/>
          </a:p>
          <a:p>
            <a:pPr indent="0" marL="0">
              <a:spcAft>
                <a:spcPts val="1215"/>
              </a:spcAft>
              <a:buNone/>
            </a:pPr>
            <a:r>
              <a:rPr lang="en-US" sz="2800" i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were the World and the Theater.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658368" y="397764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CARLO GOLDONI, PREFACE TO HIS COMEDIES, BETTINELLI EDITION, 1750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SLOW THE REFORM WAS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Three or four scenes per act, fully written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rest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stayed improvised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over a long passage between scenario and script.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Venice to Paris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Goldoni's final years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PARIS YEARS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1762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leaves for Paris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with his wife and nephew Antonio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1793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dies in Paris, February 6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one day before news of his restored pension reached him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GOLDONI'S NEW GENRE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Which play does Treccani identify as the start of Goldoni's new genre?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La donna di garbo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La Locandiera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Il teatro comico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KEEP READING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on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recaplica.com/en/literature/carlo-goldoni-comedy-reform/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Treccani DBI · Treccani, Commedia dell'arte · Casa di Carlo Goldoni · Treccani, Arlecchino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Carlo Goldoni: The Playwright Who Rewrote Italian Comedy — Recap</dc:title>
  <dc:subject>PptxGenJS Presentation</dc:subject>
  <dc:creator>Recaplica</dc:creator>
  <cp:lastModifiedBy>Recaplica</cp:lastModifiedBy>
  <cp:revision>1</cp:revision>
  <dcterms:created xsi:type="dcterms:W3CDTF">2026-09-29T17:01:24Z</dcterms:created>
  <dcterms:modified xsi:type="dcterms:W3CDTF">2026-09-29T17:01:24Z</dcterms:modified>
</cp:coreProperties>
</file>