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War 2 was the conflict that between 1939 and 1945 set the Allies, meaning Britain, France, the United States and the Soviet Union, against the Axis powers of Germany, Italy and Japan. It opened on 1 September 1939 with the German invasion of Poland and ended with the German surrender in May 1945 and the Japanese surrender signed on 2 September 1945. Today we will look at where it came from, how it became global, the turning points of 1942-43 and how it ended, with the reckoning and the world that came out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opening date is 1 September 1939, the German invasion of Poland, with the British and French declarations of war on 3 September. But German expansion had been under way for years and the other powers had accepted it, from the remilitarisation of the Rhineland in 1936 to the annexation of Austria in March 1938 and the Sudetenland handed over at Munich. Only with Poland did Britain and France choose to respond. To see how Europe got there you have to go back twenty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Treaty of Versailles imposed terms Germans could not accept in the long run, and in late 1929 the Great Depression reached Germany, with unemployment climbing fast. On 30 January 1933 President Hindenburg appointed Hitler chancellor, after backroom negotiations with conservative politicians who believed they could control him. From there democracy was dismantled from within, the Reichstag fire opened the way to emergency powers, the last multi-party election was held on 5 March 1933, and the Enabling Act of 23 March let the government legislate without parliament.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Germany left the League of Nations, restored conscription and rearmed openly. At Munich, on 30 September 1938, Germany, Italy, Britain and France decided that Czechoslovakia had to surrender the Sudetenland, and the Czechoslovaks were not even invited to the table. It is the best-known case of appeasement. The last step came in August 1939, the non-aggression pact with the Soviet Union, with a secret protocol dividing Poland between them. Days later, Poland was attacked.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Tripartite Pact of September 1940 was later joined by Hungary, Romania and Slovakia. The opening phase of the war moved very fast, the Wehrmacht defeated Poland in a matter of weeks and on 22 June 1940 France signed an armistice. Italy had entered the war on 10 June 1940 against France and Britain. The Soviet Union, as we are about to see, only joined the Allied camp in 1941.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Operation Barbarossa, the German attack of 22 June 1941, broke the pact signed less than two years earlier and brought the USSR into the Allied camp. It opened the front on which the Soviet Union would suffer the highest toll in the National WWII Museum's tally, 24 million total deaths.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7 December 1941 Japanese forces bombed the US fleet at Pearl Harbor. The next day Roosevelt went before Congress, the Senate voted for war unanimously, and the declaration was signed at four o'clock that afternoon, 8 December. On 11 December Germany and Italy declared war on the United States although the Tripartite Pact did not require it, Article 3 provided for mutual assistance only if a signatory was attacked, and at Pearl Harbor Japan was the aggressor. From that point the United States could fully mobilise its economic and military resources against the whole Axis alliance.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Midway Japan lost four aircraft carriers and a heavy cruiser against one American carrier and one destroyer, and its navy, until then one of the strongest in the world, was permanently weakened. Between 1942 and 1943 the battle of Stalingrad marked, in Treccani's words, the end of the German offensive drive. On 9-10 July 1943 the Allies landed in Sicily, and the Italian front changed fastest of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entered the war on 10 June 1940 against France and Britain; the Greek campaign, opened on 28 October 1940, turned into a substantial failure. Fascism fell on 25 July 1943; the armistice with the Allies was signed in secret on 3 September and announced on the 8th. German forces occupied the centre and north, where the Italian Social Republic was set up at Salò, while resistance movements spread. Rome was liberated on 4 June 1944, and the German front in Italy collapsed between 9 and 24 April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fighting went on, Nazi Germany carried out the systematic murder of Europe's Jews, the Holocaust. Beyond the victims of the killing centres and of the mass shootings across occupied Eastern Europe, between 800,000 and one million people died in camps and ghettos from starvation, disease and violence. The regime also murdered millions of non-Jewish people, including some 3.3 million Soviet prisoners of war and around 1.8 million ethnic Poles. No single document accounts for every death, the numbers come from cross-referencing surviving records, demographic studies, testimony and archives.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6 June 1944 the Allies landed in Normandy and, together with the Soviet advance from the east, forced Germany to fight on two sides. The German surrender was signed at Reims on 7 May 1945 and set the end of active operations at 11.01 p.m. on 8 May; a second document, signed in Berlin on 8 May, stands as the official legal surrender of the Third Reich. On 6 and 9 August 1945 the United States dropped atomic bombs on Hiroshima and Nagasaki; Japan announced its surrender on 15 August and signed the formal instrument on 2 September in Tokyo Bay. Weeks later, on 24 October 1945, the Charter of the United Nations came into force, drafted in San Francisco by representatives of fifty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figures have to be read for what they are, estimates with wide margins and different methods behind them. Treccani gives over 50 million dead, 30 million in Europe alone. The National WWII Museum counts 15 million battle deaths, 25 million battle wounded and 45 million civilian deaths, and warns that estimates vary widely between sources, Chinese civilian deaths alone might exceed 50 million. Many entries are given as ranges, at this scale exact numbers do not exist. In terms of the balance of power, the outcome was a world split into two blocs led by the United States and the Soviet Union, with Germany divided and reunified only in 1990.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armistice had been signed in secret on 3 September and was announced on the 8th; Fascism had fallen on 25 July and the Sicily landings took place on 9-10 July. If there is time, a second question from the Recap quiz: which event opened World War 2? (The German invasion of Poland, on 1 September 1939.)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World War 2</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1939-1945, from causes to consequences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503936" y="2843632"/>
            <a:ext cx="26218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Did the war really break out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suddenly?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Twenty years of roots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world at war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turning points of 1942-43</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end and the reckoning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Twenty years of roots</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Versailles, the Depression, expansion left unchecked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REGIME INSTALLED THROUGH ELECTIONS AND LAWS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May 1928</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Nazi Party's share of the vote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September 1930</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 largest party in parliament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July 1932</a:t>
            </a:r>
            <a:pPr indent="0" marL="0">
              <a:lnSpc>
                <a:spcPct val="120000"/>
              </a:lnSpc>
              <a:buNone/>
            </a:pPr>
            <a:r>
              <a:rPr lang="en-US" sz="1500" dirty="0">
                <a:solidFill>
                  <a:schemeClr val="tx2"/>
                </a:solidFill>
                <a:latin typeface="+mn-lt" pitchFamily="34" charset="0"/>
                <a:ea typeface="+mn-lt" pitchFamily="34" charset="-122"/>
                <a:cs typeface="+mn-lt" pitchFamily="34" charset="-120"/>
              </a:rPr>
              <a:t>: largest party, Hitler chancellor on 30 January 1933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EACH REQUEST GRANTED PRODUCED THE NEXT 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Austria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annexed in March 1938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Czechoslovakia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rest of the country occupied in March 1939</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Rhineland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remilitarised in 1936</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Munich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Sudetenland to Germany, 30 September 1938</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invaded on 1 September 1939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world at war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Poland to Pearl Harbor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FOUGHT WHOM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Axis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Germany, Italy and Japan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Tripartite, September 1940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Allies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Britain, France, the United States and the USSR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WITH THEM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China and many other countries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1941 the European and Asian conflicts joined up into a single war.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USSR was not an Ally from the start.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August 1939 it signed a non-aggression pact with Germany, whose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secret protocol</a:t>
            </a:r>
            <a:pPr indent="0" marL="0">
              <a:lnSpc>
                <a:spcPct val="125000"/>
              </a:lnSpc>
              <a:buNone/>
            </a:pPr>
            <a:r>
              <a:rPr lang="en-US" sz="1750" dirty="0">
                <a:solidFill>
                  <a:srgbClr val="D8D6CF"/>
                </a:solidFill>
                <a:latin typeface="+mn-lt" pitchFamily="34" charset="0"/>
                <a:ea typeface="+mn-lt" pitchFamily="34" charset="-122"/>
                <a:cs typeface="+mn-lt" pitchFamily="34" charset="-120"/>
              </a:rPr>
              <a:t> divided Poland between the two states. It joined the Allied camp only when it was attacked,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 June 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WAR BECOMES GENUINELY GLOBAL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Americans killed or wounded at Pearl Harbor, in under two hours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dissenting vote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House, the Montana pacifist Jeannette Rankin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December 1941</a:t>
            </a:r>
            <a:pPr indent="0" marL="0">
              <a:lnSpc>
                <a:spcPct val="120000"/>
              </a:lnSpc>
              <a:buNone/>
            </a:pPr>
            <a:r>
              <a:rPr lang="en-US" sz="1500" dirty="0">
                <a:solidFill>
                  <a:schemeClr val="tx2"/>
                </a:solidFill>
                <a:latin typeface="+mn-lt" pitchFamily="34" charset="0"/>
                <a:ea typeface="+mn-lt" pitchFamily="34" charset="-122"/>
                <a:cs typeface="+mn-lt" pitchFamily="34" charset="-120"/>
              </a:rPr>
              <a:t>: Germany and Italy declare war on the United States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The turning points of 1942-43</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Midway, Stalingrad, Sicily and 8 September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TURNING POINTS IN 1942 AND 1943</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Midway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Pacific, 4-7 June 1942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Japan loses four aircraft carriers and the tide of the Pacific war turns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Stalingrad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Soviet Union, 1942-43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end of the German offensive drive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Sicily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Allied landing, 9-10 July 1943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island falls on 17 August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ITALY'S WAR, 1940 TO 1945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25 July 1943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Fascism falls</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4 June 1944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Rome is liberated</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Into the war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10 June 1940</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Armistice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announced on 8 September 1943</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Liberation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front collapses in April 1945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end and the reckoning</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Holocaust, the surrenders, the world that came out of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SYSTEMATIC MURDER OF EUROPE'S JEWS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Jewish people murdered, according to the United States Holocaust Memorial Museum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estimated toll of the killing centres, from Chełmno to Auschwitz-Birkenau</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estimated toll of mass shootings, across more than 1,500 locations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SECOND FRONT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Normandy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June 1944</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Allied landing opens the front in the west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GERMAN SURRENDER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Reims and Berlin</a:t>
            </a:r>
            <a:endParaRPr lang="en-US" sz="22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a:t>
            </a:r>
            <a:pPr indent="0" marL="0">
              <a:buNone/>
            </a:pPr>
            <a:r>
              <a:rPr lang="en-US" sz="1600" b="1" dirty="0">
                <a:solidFill>
                  <a:schemeClr val="bg1"/>
                </a:solidFill>
                <a:latin typeface="+mj-lt" pitchFamily="34" charset="0"/>
                <a:ea typeface="+mj-lt" pitchFamily="34" charset="-122"/>
                <a:cs typeface="+mj-lt" pitchFamily="34" charset="-120"/>
              </a:rPr>
              <a:t> May 1945</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Active operations end at 11.01 p.m.</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JAPANESE SURRENDER</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Tokyo Bay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September 1945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Signed aboard the battleship Missouri</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ESTIMATES, WITH WIDE MARGINS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and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deaths in the conflict according to Treccani, most of them civilians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total deaths in the Soviet Union, the worst-hit country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total deaths in China in the National WWII Museum's tally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happened in Italy on 8 September 1943?</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armistice with the Allies, signed on 3 September, was made public</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Fascism fell and Mussolini was arrested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Allies landed in Sicily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recaplica.com/en/history/world-war-2/</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United States Holocaust Memorial Museum · The National WWII Museum · U.S. National Archives · Imperial War Museums · United Nations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War 2: Causes, Turning Points and Consequences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