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War 2 was the conflict that between 1939 and 1945 set the Allies, meaning Britain, France, the United States and the Soviet Union, against the Axis powers of Germany, Italy and Japan. It opened on 1 September 1939 with the German invasion of Poland and ended with the German surrender in May 1945 and the Japanese surrender signed on 2 September 1945. Today we will look at where it came from, how it became global, the turning points of 1942-43 and how it ended, with the reckoning and the world that came out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opening date is 1 September 1939, the German invasion of Poland, with the British and French declarations of war on 3 September. But German expansion had been under way for years and the other powers had accepted it, from the remilitarisation of the Rhineland in 1936 to the annexation of Austria in March 1938 and the Sudetenland handed over at Munich. Only with Poland did Britain and France choose to respond. To see how Europe got there you have to go back twenty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Germany left the League of Nations, restored conscription and rearmed openly. At Munich, on 30 September 1938, Germany, Italy, Britain and France decided that Czechoslovakia had to surrender the Sudetenland, and the Czechoslovaks were not even invited to the table. It is the best-known case of appeasement. The last step came in August 1939, the non-aggression pact with the Soviet Union, with a secret protocol dividing Poland between them. Days later, Poland was attacked.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Tripartite Pact of September 1940 was later joined by Hungary, Romania and Slovakia. The opening phase of the war moved very fast, the Wehrmacht defeated Poland in a matter of weeks and on 22 June 1940 France signed an armistice. Italy had entered the war on 10 June 1940 against France and Britain. The Soviet Union, as we are about to see, only joined the Allied camp in 1941.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Operation Barbarossa, the German attack of 22 June 1941, broke the pact signed less than two years earlier and brought the USSR into the Allied camp. It opened the front on which the Soviet Union would suffer the highest toll in the National WWII Museum's tally, 24 million total deaths.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Midway Japan lost four aircraft carriers and a heavy cruiser against one American carrier and one destroyer, and its navy, until then one of the strongest in the world, was permanently weakened. Between 1942 and 1943 the battle of Stalingrad marked, in Treccani's words, the end of the German offensive drive. On 9-10 July 1943 the Allies landed in Sicily, and the Italian front changed fastest of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fighting went on, Nazi Germany carried out the systematic murder of Europe's Jews, the Holocaust. Beyond the victims of the killing centres and of the mass shootings across occupied Eastern Europe, between 800,000 and one million people died in camps and ghettos from starvation, disease and violence. The regime also murdered millions of non-Jewish people, including some 3.3 million Soviet prisoners of war and around 1.8 million ethnic Poles. No single document accounts for every death, the numbers come from cross-referencing surviving records, demographic studies, testimony and archives.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6 June 1944 the Allies landed in Normandy and, together with the Soviet advance from the east, forced Germany to fight on two sides. The German surrender was signed at Reims on 7 May 1945 and set the end of active operations at 11.01 p.m. on 8 May; a second document, signed in Berlin on 8 May, stands as the official legal surrender of the Third Reich. On 6 and 9 August 1945 the United States dropped atomic bombs on Hiroshima and Nagasaki; Japan announced its surrender on 15 August and signed the formal instrument on 2 September in Tokyo Bay. Weeks later, on 24 October 1945, the Charter of the United Nations came into force, drafted in San Francisco by representatives of fifty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War 2</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1939-1945, from causes to consequences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2621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Did the war really break 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suddenly?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years of roots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at war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turning points of 1942-43</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 and the reckoning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EACH REQUEST GRANTED PRODUCED THE NEXT 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Austria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annexed in March 1938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Czechoslovakia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rest of the country occupied in March 1939</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Rhineland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remilitarised in 1936</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Munich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Sudetenland to Germany, 30 September 1938</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invaded on 1 September 1939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FOUGHT WHOM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Axis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Germany, Italy and Japan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Tripartite, September 1940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Britain, France, the United States and the USSR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THEM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China and many other countries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1941 the European and Asian conflicts joined up into a single war.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USSR was not an Ally from the start.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August 1939 it signed a non-aggression pact with Germany, whose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secret protocol</a:t>
            </a:r>
            <a:pPr indent="0" marL="0">
              <a:lnSpc>
                <a:spcPct val="125000"/>
              </a:lnSpc>
              <a:buNone/>
            </a:pPr>
            <a:r>
              <a:rPr lang="en-US" sz="1750" dirty="0">
                <a:solidFill>
                  <a:srgbClr val="D8D6CF"/>
                </a:solidFill>
                <a:latin typeface="+mn-lt" pitchFamily="34" charset="0"/>
                <a:ea typeface="+mn-lt" pitchFamily="34" charset="-122"/>
                <a:cs typeface="+mn-lt" pitchFamily="34" charset="-120"/>
              </a:rPr>
              <a:t> divided Poland between the two states. It joined the Allied camp only when it was attacked,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 June 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TURNING POINTS IN 1942 AND 1943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Midway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Pacific, 4-7 June 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Japan loses four aircraft carriers and the tide of the Pacific war turns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Stalingrad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Soviet Union, 1942-43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end of the German offensive drive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Sicily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Allied landing, 9-10 July 1943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island falls on 17 August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SYSTEMATIC MURDER OF EUROPE'S JEWS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Jewish people murdered, according to the United States Holocaust Memorial Museum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toll of the killing centres, from Chełmno to Auschwitz-Birkenau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toll of mass shootings, across more than 1,500 locations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SECOND FRONT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Normandy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June 1944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Allied landing opens the front in the west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GERMAN SURRENDER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Reims and Berlin</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May 1945</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Active operations end at 11.01 p.m.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JAPANESE SURRENDER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Tokyo Bay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September 1945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Signed aboard the battleship Missouri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recaplica.com/en/history/world-war-2/</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United States Holocaust Memorial Museum · The National WWII Museum · U.S. National Archives · Imperial War Museums · United Nations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2: Causes, Turning Points and Consequences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