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1 was the conflict that between 1914 and 1918 drew in the major European powers and their empires, mobilising roughly 65 million men. Today we will look at how a crisis became a continental war in five weeks, the fronts, the turning point of 1917 and the peace that left questions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 its own. The Sarajevo assassination of 28 June 1914 was the trigger, not the cause: a full month passed between the assassination and the first declaration of war. What turned a regional crisis into a continental war was the web of opposing alliances and imperial rivalries, which obliged each power to follow its ally. Without that system, an Austro-Serbian conflict would have stayed in the Balkans.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Austria-Hungary, backed by Germany, sent Serbia an ultimatum on 23 July and declared war on 28 July. From there the sequence ran fast: Germany declared war on Russia on 1 August and on France on 3 August, and between 1 and 4 August it violated the neutrality of Luxembourg and Belgium. That violation is what brought Britain into the conflict. Japan joined on 23 August; the Ottoman Empire sided with the Central Powers on 12 November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that stillness lies a technical reason: the spread of automatic weapons made the defender far stronger than the attacker, and attacking in the open cost losses out of all proportion to the ground gained. This was the shift from a war of movement to a war of position, or attrition. Verdun, which began on 21 February 1916, and the Somme, from 1 July to 23 November of the same year, lasted months over a front that had barely moved since 1914: they were the ordinary way that war was fought.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was tied to Germany and Austria-Hungary by the Triple Alliance, but stayed out in 1914: it renounced the alliance on 3 May 1915, after the Treaty of London with the Entente of 26 April. On the Isonzo, General Cadorna launched eleven offensives for ten kilometres of advance. After Caporetto, command passed to Armando Diaz; in the Battle of the Piave, from 15 to 19 June 1918, the Italians lost 90,000 men and the Austrians 150,000. The final offensive set out on 24 October 1918: Vittorio Veneto was taken on the 29th, and the troops went on to reach Trento and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31 January 1917 Germany announced the resumption of unrestricted submarine warfare; the sinkings of the Lusitania and the Arabic had already cost the lives of 131 American citizens. On 19 January the British intercepted the telegram in which Zimmermann proposed that Mexico make war and peace together with Germany, with the prospect of reconquering Texas, New Mexico and Arizona; on 1 March the story became public. The United States declared war on 6 April 1917, and on 7 December on Austria-Hungary too. Russia signed an armistice on 15 December and the Treaty of Brest-Litovsk on 3 March 1918: the Central Powers freed up troops in the east, but too late to offset the arrival of American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65 million men were mobilised in all. On the dead, the sources disagree: Treccani gives roughly 8 million dead and 20 million wounded; the International Encyclopedia of the First World War, which rebuilt the counts nation by nation, arrives at 10,057,600 military deaths, 5,647,600 among the Allies and 4,410,000 among the Central Powers. Definitions of a war death vary from one country to the next, wounded men returned to duty were sometimes counted more than once, and estimates of civilian deaths diverge even more widely.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signed on 28 June 1919, covered Germany alone: the other defeated empires required Saint-Germain with Austria (10 September 1919), Neuilly with Bulgaria (27 November 1919), Trianon with Hungary (4 June 1920) and Sèvres with Turkey (10 August 1920). And the US Senate never ratified the treaty: the vote of 19 March 1920 fell seven votes short, and Washington signed a separate peace with Berlin on 25 August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Sarajevo assassination to the armistice of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47367" y="2106016"/>
            <a:ext cx="56164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single assassination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explain a world war?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weeks of summer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line that stopped moving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1917, the turning point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cost and the peace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SUMMER OF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full month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assassination to the first declaration</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July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Austria-Hungary declares war on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June, the assassination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July, to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Europe at war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DEFENDER STRONGER THAN THE ATTACKER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Schlieffen Plan</a:t>
            </a:r>
            <a:pPr indent="0" marL="0">
              <a:lnSpc>
                <a:spcPct val="120000"/>
              </a:lnSpc>
              <a:buNone/>
            </a:pPr>
            <a:r>
              <a:rPr lang="en-US" sz="1500" dirty="0">
                <a:solidFill>
                  <a:schemeClr val="tx2"/>
                </a:solidFill>
                <a:latin typeface="+mn-lt" pitchFamily="34" charset="0"/>
                <a:ea typeface="+mn-lt" pitchFamily="34" charset="-122"/>
                <a:cs typeface="+mn-lt" pitchFamily="34" charset="-120"/>
              </a:rPr>
              <a:t>: beat France in a few weeks by moving through Belgium and Luxembourg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Marne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5 to 10 September, the German advance stops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few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three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line's movement, from the Belgian coast to Switzerland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ITALY AT WAR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Italian front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24 May Italy declares war on Austria-Hungary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sixth battle of the Isonzo takes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on 24 October, and the retreat to the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Battle of the Piave, then Vittorio Veneto, Trento and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OPPOSITE EVENTS IN THE SAME YEAR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German Foreign Secretary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Proposes that Mexico make war and peace with Germany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 of the United States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Asks for war on 2 April, Congress votes on 4 and 6 April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Overwhelmed by revolution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armistice on 15 December, then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COST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roughly 8 million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WOUNDED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million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MILITARY DEATHS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country-by-country counts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figure, and serious sources say so openly.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did not end the war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treaty covered Germany alone. The other defeated empires required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four separate treaties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US Senate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ratified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1: Causes, Fronts and Consequences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