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and South Korea have been separate states since 1948, the outcome of several factors layered on top of each other, the legacy of Japanese occupation, the division drawn along the 38th parallel in August 1945 and the Korean War of 1950-53, which ended only in an armistice. Today we will look at how that line was drawn, how the war was fought and stopped, how power works in North Korea and why the country stays isolated.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1945, as Japan surrendered, the task of figuring out how to handle the surrender on the Korean peninsula landed on two young officials at the US State Department, who picked the 38th parallel as the dividing line, north of it Japanese troops would surrender to the Soviets, south of it to the Americans. It was meant to be a temporary administrative and military split, not a permanent political border.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division does not begin in 1950 with the first shots fired, but decades earlier. After the First Sino-Japanese War of 1894-95 and the Russo-Japanese War of 1904-05, Japan occupied the Korean peninsula and in 1910 formally annexed it, ending centuries of Korean sovereignty. The occupation ended with the Second World War, and in August 1945 came the line along the 38th parallel. Over the following three years the two zones took opposite paths, up to the two states of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25 June 1950 Kim Il Sung's army attacked South Korea, coming close to conquering the entire peninsula. US forces then led a UN-authorized operation to push the North Korean army back beyond the 38th parallel; by the end of 1950, after UN troops advanced toward the Chinese border, the People's Republic of China entered the conflict as well. After three years of war the de facto borders ended up almost exactly where they had started.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158 negotiating meetings, on 27 July 1953 General William K. Harrison Jr., the delegate for the UN Command, and General Nam Il, the delegate for the North Korean army and Chinese People's Volunteers, spent ten minutes signing eighteen official copies of the agreement, drafted in three languages. The agreement withdrew military forces from a strip about 4,000 meters wide, the demilitarized zone, established the Military Armistice Commission and committed both sides to repatriate prisoners of war and displaced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agreement's text leaves no doubt on one point, it was signed by military commanders, not governments, with no state signing it as a party. That is why North and South Korea remain, technically, in a suspended conflict more than seventy years on. That same year the United States and South Korea also signed a mutual defense treaty, the legal basis for the American military presence on the peninsula.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1948, power in North Korea has passed without interruption through three generations of the same family. Kim Jong Un is head of state as president of the State Affairs Commission since 17 December 2011; since 11 April 2019 the head of government has been Choe Ryong Hae, president of the Supreme People's Assembly. The decision-making center remains the Workers' Party of Korea, whose Central Committee relies on three subordinate bodies, the Politburo, the Control Commission and the Executive Policy Bureau.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North Korea publishes no reliable official economic statistics, so there is no nominal GDP figure declared by the state. The number most often cited by outside sources is a purchasing-power-parity estimate for 2023, about 15.416 billion dollars, or a GDP per capita of about 600 dollars. It should be treated for what it is, an external estimate, not an official figure from the regime.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Why Korea Is Divided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the 38th parallel of 1945 to an armistice without peace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4439006" y="2106016"/>
            <a:ext cx="19530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drew the border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between the two Koreas?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line drawn in a hurry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and the armistice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North Korea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isolated country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Colony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1910</a:t>
            </a:r>
            <a:pPr indent="0" marL="0">
              <a:buNone/>
            </a:pPr>
            <a:r>
              <a:rPr lang="en-US" sz="1600" b="1" dirty="0">
                <a:solidFill>
                  <a:schemeClr val="bg1"/>
                </a:solidFill>
                <a:latin typeface="+mj-lt" pitchFamily="34" charset="0"/>
                <a:ea typeface="+mj-lt" pitchFamily="34" charset="-122"/>
                <a:cs typeface="+mj-lt" pitchFamily="34" charset="-120"/>
              </a:rPr>
              <a:t> annexed</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Japan annexes the peninsula, after the wars of 1894-95 and 1904-05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38th parallel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1945</a:t>
            </a:r>
            <a:pPr indent="0" marL="0">
              <a:buNone/>
            </a:pPr>
            <a:r>
              <a:rPr lang="en-US" sz="1600" b="1" dirty="0">
                <a:solidFill>
                  <a:schemeClr val="bg1"/>
                </a:solidFill>
                <a:latin typeface="+mj-lt" pitchFamily="34" charset="0"/>
                <a:ea typeface="+mj-lt" pitchFamily="34" charset="-122"/>
                <a:cs typeface="+mj-lt" pitchFamily="34" charset="-120"/>
              </a:rPr>
              <a:t> August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Two occupation zones, Soviet in the north and US in the south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FINALLY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Two states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1948</a:t>
            </a:r>
            <a:pPr indent="0" marL="0">
              <a:buNone/>
            </a:pPr>
            <a:r>
              <a:rPr lang="en-US" sz="1600" b="1" dirty="0">
                <a:solidFill>
                  <a:schemeClr val="accent1"/>
                </a:solidFill>
                <a:latin typeface="+mj-lt" pitchFamily="34" charset="0"/>
                <a:ea typeface="+mj-lt" pitchFamily="34" charset="-122"/>
                <a:cs typeface="+mj-lt" pitchFamily="34" charset="-120"/>
              </a:rPr>
              <a:t> founding</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temporary split hardens into something permanent</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25 JUNE 1950 TO 27 JULY 1953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UN-led forces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push the attack back beyond the 38th parallel</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Parallel talks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run alongside the fighting</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June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attack on the south</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1950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China enters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July 1953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armistice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WAR STOPS WITHOUT BEING CLOSED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negotiating meetings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more than two years of talks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width of the demilitarized zone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p.m.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force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same evening as the signing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Korean War was never closed.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1953 armistice is a pact between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military commands</a:t>
            </a:r>
            <a:pPr indent="0" marL="0">
              <a:lnSpc>
                <a:spcPct val="125000"/>
              </a:lnSpc>
              <a:buNone/>
            </a:pPr>
            <a:r>
              <a:rPr lang="en-US" sz="1750" dirty="0">
                <a:solidFill>
                  <a:srgbClr val="D8D6CF"/>
                </a:solidFill>
                <a:latin typeface="+mn-lt" pitchFamily="34" charset="0"/>
                <a:ea typeface="+mn-lt" pitchFamily="34" charset="-122"/>
                <a:cs typeface="+mn-lt" pitchFamily="34" charset="-120"/>
              </a:rPr>
              <a:t>. No state signs it as a party, and a peace treaty has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arrived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KIM DYNASTY, SINCE 1948</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Il Sung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Founder of the state, 1948</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autocratic one-party regime, under the Workers' Party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Il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the 1990s the Songun doctrine takes hold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Kim Jong Un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 of state since 17 December 2011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Revives the party as the central political organ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FOREIGN TRADE RESTS ON A SINGLE PARTNER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exports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absorbed by China in 2023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imports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supplied by China in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GDP per capita</a:t>
            </a:r>
            <a:pPr indent="0" marL="0">
              <a:lnSpc>
                <a:spcPct val="120000"/>
              </a:lnSpc>
              <a:buNone/>
            </a:pPr>
            <a:r>
              <a:rPr lang="en-US" sz="1500" dirty="0">
                <a:solidFill>
                  <a:schemeClr val="tx2"/>
                </a:solidFill>
                <a:latin typeface="+mn-lt" pitchFamily="34" charset="0"/>
                <a:ea typeface="+mn-lt" pitchFamily="34" charset="-122"/>
                <a:cs typeface="+mn-lt" pitchFamily="34" charset="-120"/>
              </a:rPr>
              <a:t>: an external purchasing power parity estimate,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recaplica.com/en/history/why-korea-is-divided/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The World Factbook · Office of the Historian (US State Department) · National Archives · Council on Foreign Relations · Arms Control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Korea Is Divided: North Korea's History and How It's Ruled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