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September 11, 2001, nineteen men tied to the Islamist group al-Qaeda hijacked four passenger jets in the United States. Two hit the Twin Towers of the World Trade Center in New York, a third struck the Pentagon just outside Washington, and the fourth crashed in a Pennsylvania field after passengers tried to retake the cockpit. In total, 2,977 people died. We will follow the timeline of that morning, the collapses and their causes, the death toll, and what changed in the United States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8:46 a.m. on Tuesday, September 11, 2001, New York time, a passenger jet struck the North Tower of the World Trade Center. It was the start of a sequence of attacks planned by the Islamist group al-Qaeda, and within a little over an hour four hijacked airliners were turned into weapons against targets in the United States. Nineteen hijackers were aboard the four planes in all, fifteen Saudi nationals, two from the United Arab Emirates, one from Egypt, Mohamed Atta, and one from Lebanon, Ziad Jarrah. The operation's tactical planner was Khalid Sheikh Mohammed; investigators later identified Osama bin Laden, al-Qaeda's leader, as the mastermind.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Airlines 11 took off from Boston at 7:59 a.m. with 92 people aboard and struck the North Tower between floors 93 and 99 at 8:46 a.m. United Airlines 175, which had also left Boston, at 8:14 a.m. with 65 people aboard, was hijacked around 8:42 a.m. and struck the South Tower, between floors 77 and 85, at 9:03 a.m. American Airlines 77 took off at 8:20 a.m. from Washington Dulles with 64 people aboard and struck the Pentagon at 9:37:46 a.m. at roughly 530 miles per hour, cutting through three of the building's five concentric rings. United Airlines 93 left Newark at 8:42 a.m. with 44 people aboard and crashed in a field near Shanksville, Pennsylvania, at 10:03 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United 93 left Newark at 8:42 a.m., about 45 minutes late because of air traffic, with 44 people aboard, four of them hijackers. Using the seatback phones and their own cellphones, some passengers learned what had happened on the other three flights, and at 9:57 a.m. they voted to try to storm the cockpit. On a call with a telephone operator, passenger Todd Beamer was heard saying, "Are you ready. Okay. Let's roll." Facing the passengers' attempt to break through the cockpit door, the hijackers deliberately put the plane into a dive, and it crashed at 10:03 a.m. There were no survivors. On the other three flights, hijacked before news of the attacks had spread, that chance never existed.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technical investigation by NIST, the U.S. federal agency that led the official study, the plane impacts severed structural support columns and stripped fireproofing insulation off the steel beams; fires on multiple floors, fed not only by jet fuel but also by office furniture and materials, reached temperatures of roughly 1,000°C. World Trade Center 7, a 47-story building, had never been hit by any plane. Debris from the North Tower's collapse had started uncontrolled fires on at least ten of its floors, while the sprinkler system in the affected area was not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 fuel does not reach the melting point of steel, around 1,500°C, and NIST confirms that the steel in the Twin Towers did not melt. But steel does not need to melt to fail structurally. At around 1,000°C, the temperature the fires reached on multiple floors, its strength drops to about 10% of its value at room temperature; combined with the direct structural damage from the plane impacts, which had severed support columns and stripped away the fireproofing, that was enough to cause the progressive collapse that was observed.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NIST rules out a controlled demolition. Explosive charges powerful enough to sever the columns would have produced a sound of 130-140 decibels, audible half a mile away, which no witness ever reported; the collapse also began in a way consistent with the progression of the fire, not with a simultaneous detonation. The building's north face came down in roughly 5.4 seconds, about 40% slower than a free fall. It is the first known case worldwide of a tall building collapsing entirely because of fire, with no direct structural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death toll from the attacks is 2,977, from 90 different countries. In New York, 343 of the World Trade Center victims were firefighters; the remaining 2,410 were people who had been inside or around the buildings, including police officers. At the Pentagon, 125 people died inside the building and 59 were aboard Flight 77; the section that was hit collapsed about 30 minutes after impact, around 10:15 a.m., and firefighters from Reagan National Airport and the Arlington County Fire Department arrived within minutes, helping save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days and months that followed, tens of thousands of people came to Ground Zero to help with the search and recovery effort, a job that went on for nearly nine months; about 300 trained dogs took part. The last person pulled out alive from the rubble, Genelle Guzman-McMillan, who worked on the 64th floor of the North Tower, was rescued after 27 hours. According to the most recent figures reviewed in 2026, of the more than 400,000 people exposed to the toxins, tens of thousands live with chronic respiratory illness, mental health conditions and more than 100 different types of cancer; Congress funded treatment and compensation through the James Zadroga 9/11 Health and Compensation Act of 2010. By those same figures, about 40% of World Trade Center victims, roughly 1,099 people, remained unidentified.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9:06 a.m. the FAA, the U.S. federal civil aviation agency, grounded all traffic not yet airborne that was bound for New York airspace. At 9:45 a.m. came the more drastic decision, the complete shutdown of United States airspace, the first time that had ever happened in the country's history, with a matching measure coordinated in Canada. Within a few hours every commercial and private flight already in the air was brought down. Airports resumed operations gradually two days later, on September 13, 2001, under far tighter security checks than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September 20, 2001, President George W. Bush addressed Congress and declared war "on a radical network of terrorists and every government that supports them." On October 7, 2001, U.S. military strikes began in Afghanistan, opening what would come to be called the war on terror. On October 26, 2001, Bush signed the USA PATRIOT Act, which expanded the government's information-gathering powers and its ability to detain and deport immigrants suspected of terrorism. On November 25, 2002, the Homeland Security Act created the Department of Homeland Security, the largest reorganization of the U.S. federal government since the 1940s. On July 22, 2004, the bipartisan commission published its report, 585 pages and thirteen chapters, after more than 1,200 interviews across ten countries, and pointed not to a single cause but to a combination of failures of imagination, policy, capabilities and management across intelligence and security agencies.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Homeland Security Act created the Department of Homeland Security, described as the largest reorganization of the U.S. federal government since the 1940s. The 9/11 Commission, which published its report in July 2004, was a separate body, set up by Congress to investigate the causes of the attacks. If there is time, a second question from the Recap quiz, why did World Trade Center 7, a building never struck by any plane, collapse? Because fires ignited by debris from the North Tower's collapse weakened a support column until it failed.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September 11, 2001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happened that day, and what changed after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667610" y="2843632"/>
            <a:ext cx="13724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happened in a little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over an hour that morning?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flights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collapses and their causes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victims and the response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afterwards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four flights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Boston, Washington Dulles, Newark, four aircraft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THAT MORNING, NEW YORK TIME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9:03 · South Tower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struck by United 175, which had also left Boston</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9:57 · the choice on Flight 93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passengers vote to storm the cockpit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8:46 · North Tower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Flight 11</a:t>
            </a:r>
            <a:endParaRPr lang="en-US" sz="1400" dirty="0"/>
          </a:p>
        </p:txBody>
      </p:sp>
      <p:sp>
        <p:nvSpPr>
          <p:cNvPr id="8" name="Shape 6"/>
          <p:cNvSpPr/>
          <p:nvPr/>
        </p:nvSpPr>
        <p:spPr>
          <a:xfrm>
            <a:off x="5396789"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418381"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9:37:46 · Pentagon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American Flight 77</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10:03 · Shanksville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United Flight 93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FLIGHT 93 NEVER REACHED THE HIJACKERS' TARGET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other three flights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BOARD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news of the attacks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reach their targets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United 93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BOARD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learn of the other flights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crashes in a field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Flight 93 is the only one that never reached the hijackers' target.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The collapses and their causes</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56 minutes, an hour and 42 minutes, and seven hours later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COLLAPSES OF SEPTEMBER 11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South Tower</a:t>
            </a:r>
            <a:pPr indent="0" marL="0">
              <a:lnSpc>
                <a:spcPct val="120000"/>
              </a:lnSpc>
              <a:buNone/>
            </a:pPr>
            <a:r>
              <a:rPr lang="en-US" sz="1500" dirty="0">
                <a:solidFill>
                  <a:schemeClr val="tx2"/>
                </a:solidFill>
                <a:latin typeface="+mn-lt" pitchFamily="34" charset="0"/>
                <a:ea typeface="+mn-lt" pitchFamily="34" charset="-122"/>
                <a:cs typeface="+mn-lt" pitchFamily="34" charset="-120"/>
              </a:rPr>
              <a:t>: 56 minutes after being struck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North Tower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 hour and 42 minutes after impact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hours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 Trade Center 7</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North Tower fell, never having been hit by a plane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753665" y="2843632"/>
            <a:ext cx="21608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the steel fail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melting?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controlled demolition, fire brought WTC 7 down.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plane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ever hit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Column 79</a:t>
            </a:r>
            <a:pPr indent="0" marL="0">
              <a:lnSpc>
                <a:spcPct val="125000"/>
              </a:lnSpc>
              <a:buNone/>
            </a:pPr>
            <a:r>
              <a:rPr lang="en-US" sz="1750" dirty="0">
                <a:solidFill>
                  <a:srgbClr val="D8D6CF"/>
                </a:solidFill>
                <a:latin typeface="+mn-lt" pitchFamily="34" charset="0"/>
                <a:ea typeface="+mn-lt" pitchFamily="34" charset="-122"/>
                <a:cs typeface="+mn-lt" pitchFamily="34" charset="-120"/>
              </a:rPr>
              <a:t>, weakened by the fires that debris from the North Tower had started, failed, and the whole building came down in a progressive collapse.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victims and the response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2,977 people, from 90 different countries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NEW YORK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Twin Towers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2,753</a:t>
            </a:r>
            <a:pPr indent="0" marL="0">
              <a:buNone/>
            </a:pPr>
            <a:r>
              <a:rPr lang="en-US" sz="1600" b="1" dirty="0">
                <a:solidFill>
                  <a:schemeClr val="bg1"/>
                </a:solidFill>
                <a:latin typeface="+mj-lt" pitchFamily="34" charset="0"/>
                <a:ea typeface="+mj-lt" pitchFamily="34" charset="-122"/>
                <a:cs typeface="+mj-lt" pitchFamily="34" charset="-120"/>
              </a:rPr>
              <a:t> victims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at the World Trade Center, among them 343 firefighters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NEAR WASHINGTON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Pentagon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184</a:t>
            </a:r>
            <a:pPr indent="0" marL="0">
              <a:buNone/>
            </a:pPr>
            <a:r>
              <a:rPr lang="en-US" sz="1600" b="1" dirty="0">
                <a:solidFill>
                  <a:schemeClr val="bg1"/>
                </a:solidFill>
                <a:latin typeface="+mj-lt" pitchFamily="34" charset="0"/>
                <a:ea typeface="+mj-lt" pitchFamily="34" charset="-122"/>
                <a:cs typeface="+mj-lt" pitchFamily="34" charset="-120"/>
              </a:rPr>
              <a:t> victims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125 inside the building, 59 aboard Flight 77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PENNSYLVANIA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Shanksville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victims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on United Flight 93, which crashed in a field</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COLLAPSE, FOR MONTHS AND FOR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at Ground Zero</a:t>
            </a:r>
            <a:pPr indent="0" marL="0">
              <a:lnSpc>
                <a:spcPct val="120000"/>
              </a:lnSpc>
              <a:buNone/>
            </a:pPr>
            <a:r>
              <a:rPr lang="en-US" sz="1500" dirty="0">
                <a:solidFill>
                  <a:schemeClr val="tx2"/>
                </a:solidFill>
                <a:latin typeface="+mn-lt" pitchFamily="34" charset="0"/>
                <a:ea typeface="+mn-lt" pitchFamily="34" charset="-122"/>
                <a:cs typeface="+mn-lt" pitchFamily="34" charset="-120"/>
              </a:rPr>
              <a:t>: search and recovery went on for nearly nine months, with about 300 trained dogs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beneath the debris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last person pulled out alive, Genelle Guzman-McMillan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 exposed</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more, to the toxins released by the collapse and the prolonged fire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What changed afterwards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airspace shutdown to new laws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ANOTHER QUESTION FOR THE CLASS</a:t>
            </a:r>
            <a:endParaRPr lang="en-US" sz="1300" dirty="0"/>
          </a:p>
        </p:txBody>
      </p:sp>
      <p:sp>
        <p:nvSpPr>
          <p:cNvPr id="3" name="Shape 1"/>
          <p:cNvSpPr/>
          <p:nvPr/>
        </p:nvSpPr>
        <p:spPr>
          <a:xfrm>
            <a:off x="2985008" y="2843632"/>
            <a:ext cx="18848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long was United States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airspace closed?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AFTER THE ATTACKS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aftermath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2001-2011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October 7, strikes begin in Afghanistan; October 26, Bush signs the PATRIOT Act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November 25, the Homeland Security Act creates the Department of Homeland Security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July 22, the bipartisan commission publishes its report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May 2, Osama bin Laden is killed in a raid in Pakistan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the Homeland Security Act of November 25, 2002, create?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NATO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United States Department of Homeland Security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9/11 Commission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recaplica.com/en/history/september-11-attacks/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September 11 Memorial &amp; Museum · NIST · 9/11 Commission Report · Pentagon Memorial Fund · FAA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9/11: What Happened on September 11, 2001, and What Changed After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