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presenting the Renaissance, the period of European civilization that begins in Italy around the middle of the fourteenth century and runs through the fifteenth and sixteenth.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word entered Italian usage only in the sixteenth century and became a recognized historical term in 1751, with d'Alembert: long after the movement it describes had already begun.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Italian origins to the spread across Europe.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stages in sequence, not three separate eras: early-fourteenth-century pre-humanism sets up fifteenth-century humanism, which in turn opens onto the High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Petrarch is credited with starting humanist literature. Salutati, the Florentine chancellor, introduced classical eloquence into politics. Manutius made the printed circulation of Greek classics possible in Venice.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roughly twenty years, Leonardo's Vitruvian Man, Michelangelo's David and Raphael's frescoes in the Vatican Stanze all appear.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the roots of pre-humanism, in the early 1300s, and the High Renaissance of 1490, more than a hundred and fifty years go by: a long arc, not one uniform stretch.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label historians applied later, long after the movement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European book production went from around 2 million copies in the first decade of the 1500s to around 150 million by 1600, alongside rising literacy and a faster spread of scientific, religious and artistic ideas.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humanism as the specifically philological side of the Renaissance: one part of it, not the whole movement.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1751, with d'Alembert's Discours préliminaire de l'Encyclopédie. Second question for the class: who are the three figures of the High Renaissance, and in what span of years did they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a quiz and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Renaissance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word coined centuries later, for an age that reshaped Europe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474824"/>
            <a:ext cx="35562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was the word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'Renaissance' actually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coined?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 in Florence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key figures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arts and sciences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across Europe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 in Florence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pre-humanism to the chancelleries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Pre-humanism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Roots in northern Italy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Humanism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Petrarch, Salutati, Bruni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Renaissance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1512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Leonardo, Michelangelo, Raphael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key figures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Chancellors, philosophers, publishers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FIGURES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Petrarch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 and scholar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calls him the true starting point of humanist literature.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Coluccio Salutati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Chancellor of Florence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Brought classical eloquence into the city's politics.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Aldus Manutius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Publisher in Venice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Printed the Greek classics for a wider readership.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NARROW WINDOW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Leonardo's Vitruvian Man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 Renaissance begins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Michelangelo's David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Sistine Chapel ceiling is finished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arts and sciences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Perspective, philology, observation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TWENTY INTENSE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roughly, between 1490 and 1512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 Renaissance window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over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separate pre-humanism from the High Renaissance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 'Renaissance' is younger than the Renaissance itself.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entered Italian usage only in the sixteenth century and was fixed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with d'Alembert, two centuries after the movement began.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across Europe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printing to the scientific revolution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PRINTING CHANGES SCALE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books, in the first decade of the 1500s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produced across Europe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books, by 1600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hundredfold rise in a century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THING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 and philological phase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Peaks in the fifteenth century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Renaissance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Arts, architecture, science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through the sixteenth century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Humanism is the philological side of the Renaissance.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the term 'Renaissance' become fixed in historical writing?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1751, with d'Alembert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1453, with the fall of Constantinople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1450, with the invention of printing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recaplica.com/en/history/renaissance/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Renaissance: What It Was, When It Began, and Why It Changed Europe — Recap</dc:title>
  <dc:subject>PptxGenJS Presentation</dc:subject>
  <dc:creator>Recaplica</dc:creator>
  <cp:lastModifiedBy>Recaplica</cp:lastModifiedBy>
  <cp:revision>1</cp:revision>
  <dcterms:created xsi:type="dcterms:W3CDTF">2026-09-29T17:01:23Z</dcterms:created>
  <dcterms:modified xsi:type="dcterms:W3CDTF">2026-09-29T17:01:23Z</dcterms:modified>
</cp:coreProperties>
</file>