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Middle Ages is the period historians conventionally place between 476 and 1492: roughly ten centuries, with the year 1000 as the symbolic line between the Early and Late Middle Ages. Today we cover periodization, feudalism, Charlemagne, the Crusades and the Black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 and end dates of the Middle Ages are a convention set by historians, not an absolute event: 476 and 1492 are the most common, but not the only proposal, as we'll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periodization runs from 476, fall of the Western Roman Empire, to 1492, when Columbus reaches the Americas: roughly ten centuries. The year 1000 splits the period into Early and Late Middle 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Vassalage is the act by which a free man pledges loyalty to another and receives protection in return: a personal bond. Feudalism takes its mature form when that bond is strengthened by the grant of a fief, land given in exchange for service; most historians place this crucial phase in the decades around the year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Charlemagne is crowned emperor on Christmas night in the year 800. Nearly three centuries later, the First Crusade (1095-1102) takes Antioch in June 1098 and Jerusalem on 15 July 1099. In 1204 the Fourth Crusade sacks Constantinople, capital of the Byzantine Empire. By 1291 the Crusader states in the Middle East are absorbed into the Mamluk Sultanate.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Death reaches Europe in 1347, carried by Genoese merchants sailing home from Caffa, on the Black Sea, where Mongol forces had already contracted it in Crimea; the bacterium, Yersinia pestis, travels with fleas living on rodents. Between 1347 and 1352 it kills, by some estimates, 25 to 30 million people in Europe, on average 30% of the population in affected areas. Europe's population returns to its earlier level only around 1550, after roughly two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Splitting the Middle Ages into Early and Late is not a textbook quirk: it marks genuinely different phases. Feudalism spreads between the 8th and 11th centuries but only reaches its mature form in the decades around the year 1000; from there the continent goes through eight major Crusades and a pandemic that halves the population in some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Vassalage is the personal bond of loyalty; feudalism is the mature system that emerges once a fief is added to that bond. If there's time, a second question from the Recap quiz: in what year does the Western Roman Empire conventionally fall? (476.)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Middle Ages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thousand years, from the fall of Rome to Columbus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THOUGHT BEFORE WE START</a:t>
            </a:r>
            <a:endParaRPr lang="en-US" sz="1300" dirty="0"/>
          </a:p>
        </p:txBody>
      </p:sp>
      <p:sp>
        <p:nvSpPr>
          <p:cNvPr id="3" name="Shape 1"/>
          <p:cNvSpPr/>
          <p:nvPr/>
        </p:nvSpPr>
        <p:spPr>
          <a:xfrm>
            <a:off x="503936" y="2843632"/>
            <a:ext cx="22715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So when does an era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actually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thousand-year era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Feudalism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Charlemagne and the Crusades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Black Death and the close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CONVENTIONAL SPAN OF A THOUSAND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476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Western Roman Empire falls</a:t>
            </a:r>
            <a:endParaRPr lang="en-US" sz="1400" dirty="0"/>
          </a:p>
        </p:txBody>
      </p:sp>
      <p:sp>
        <p:nvSpPr>
          <p:cNvPr id="6" name="Shape 4"/>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Line between Early and Late Middle Ages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1492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Columbus reaches the Americas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VASSALAGE OR FEUDALISM?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Vassalage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Loyalty between free men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RETURN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Protection promised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Feudalism proper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Vassalage plus a fief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Mature by around the year 1000</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word 'feudalism' itself only appears centuries later, in the 1500s.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MAJOR CRUSADES, BETWEEN 1095 AND 1270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716829"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1204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Sack of Constantinople, Fourth Crusade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Charlemagne crowned emperor</a:t>
            </a:r>
            <a:endParaRPr lang="en-US" sz="1400" dirty="0"/>
          </a:p>
        </p:txBody>
      </p:sp>
      <p:sp>
        <p:nvSpPr>
          <p:cNvPr id="7" name="Shape 5"/>
          <p:cNvSpPr/>
          <p:nvPr/>
        </p:nvSpPr>
        <p:spPr>
          <a:xfrm>
            <a:off x="531815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33974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Capture of Jerusalem</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1291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End of the Crusader states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ORIGIN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 Asia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1347</a:t>
            </a:r>
            <a:pPr indent="0" marL="0">
              <a:buNone/>
            </a:pPr>
            <a:r>
              <a:rPr lang="en-US" sz="1600" b="1" dirty="0">
                <a:solidFill>
                  <a:schemeClr val="bg1"/>
                </a:solidFill>
                <a:latin typeface="+mj-lt" pitchFamily="34" charset="0"/>
                <a:ea typeface="+mj-lt" pitchFamily="34" charset="-122"/>
                <a:cs typeface="+mj-lt" pitchFamily="34" charset="-120"/>
              </a:rPr>
              <a:t> in Europe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Via Mongols in Crimea, then into Italy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DEATHS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Yersinia pestis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00" b="1" dirty="0">
                <a:solidFill>
                  <a:schemeClr val="bg1"/>
                </a:solidFill>
                <a:latin typeface="+mj-lt" pitchFamily="34" charset="0"/>
                <a:ea typeface="+mj-lt" pitchFamily="34" charset="-122"/>
                <a:cs typeface="+mj-lt" pitchFamily="34" charset="-120"/>
              </a:rPr>
              <a:t>25-30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30% of the population hit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RECOVERY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Population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1550</a:t>
            </a:r>
            <a:pPr indent="0" marL="0">
              <a:buNone/>
            </a:pPr>
            <a:r>
              <a:rPr lang="en-US" sz="1600" b="1" dirty="0">
                <a:solidFill>
                  <a:schemeClr val="accent1"/>
                </a:solidFill>
                <a:latin typeface="+mj-lt" pitchFamily="34" charset="0"/>
                <a:ea typeface="+mj-lt" pitchFamily="34" charset="-122"/>
                <a:cs typeface="+mj-lt" pitchFamily="34" charset="-120"/>
              </a:rPr>
              <a:t> the recovery</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Two centuries to recover</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Middle Ages were not one unchanging block for a thousand years.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Feudalism emerges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8th century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only matures around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year 1000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between the Crusades and the Black Death, the Late Middle Ages reshapes the continent more than once.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vassalage apart from feudalism proper?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Vassalage is loyalty; feudalism adds a fief to it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two names for the same thing, used in different periods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Vassalage concerned only kings, feudalism only peasants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recaplica.com/en/history/middle-ages-summary/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Middle Ages: a summary of a thousand years of feudalism and crusades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