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Recap: who Luther was and why his 1517 act still carries a name that has lasted ever since, the Protestant Reformation.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Luther, a German Augustinian born in 1483, set off a process with his 95 theses against indulgences that, according to Treccani's Enciclopedia dei ragazzi, changed the religious face of Europe over roughly fifty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Luther joined the Order of Augustinian Hermits, earned a degree in biblical studies in 1512, and taught Scripture for the rest of his life at the newly founded University of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printing press, invented roughly a century earlier, let the theses spread across Germany within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New World Encyclopedia, Luther attacked monastic vows, pilgrimages, and works of merit as 'man-made substitutes' for the divine word of forgiveness, but left baptism and the Eucharist untouched.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Diet of Worms, Emperor Charles V declared Luther an outlaw and a heretic. After the diets of Speyer (1529) and Augsburg (1530) and the Schmalkaldic League, the conflict with the emperor only closed in 1555 with the Peace of Augsburg and the principle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Reformation was not a single block: Lutheran doctrine became the dominant faith in Germany and the Scandinavian and Baltic countries, while elsewhere parallel movements arose, like Zwingli's in Switzerland or England's political break in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sale of indulgences, payments the Church requested to reduce time in purgatory. Second question for the class: which two sacraments did Luther keep, and why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from the 95 theses to the Peace of Augsburg, fifty years that transformed Christian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Luther and the Protestant Reformation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one Augustinian monk set off a religious revolution in Europe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13582" y="1737208"/>
            <a:ext cx="2787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one monk end up</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changing the religious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history of a continent?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Luther's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95 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break with Rome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Reformation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Luther's formation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Eisleben to Wittenberg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PROTAGONIST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Luther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Eisleben, Thuringia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Earns his degree and teaches at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Posts the 95 theses, by tradition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95 theses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Against the sale of indulgences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TEXT THAT LIT THE REFORMATION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the sale of indulgences, meant to be debated at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posted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October 31, by tradition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spread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theses circulate across Germany thanks to the printing press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Protestants did not abandon every sacrament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Luther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kept two</a:t>
            </a:r>
            <a:pPr indent="0" marL="0">
              <a:lnSpc>
                <a:spcPct val="125000"/>
              </a:lnSpc>
              <a:buNone/>
            </a:pPr>
            <a:r>
              <a:rPr lang="en-US" sz="1750" dirty="0">
                <a:solidFill>
                  <a:srgbClr val="D8D6CF"/>
                </a:solidFill>
                <a:latin typeface="+mn-lt" pitchFamily="34" charset="0"/>
                <a:ea typeface="+mn-lt" pitchFamily="34" charset="-122"/>
                <a:cs typeface="+mn-lt" pitchFamily="34" charset="-120"/>
              </a:rPr>
              <a:t>, baptism and the Eucharist, because he believed Christ himself instituted them in the Gospels; the other five were set aside.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break with Rome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excommunication to imperial condemnation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EXCOMMUNICATION TO RELIGIOUS PEACE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Schmalkaldic League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Lutheran princes ally against Charles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Excommunication by Pope Leo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 of Worms, imperial edict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Peace of Augsburg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The Reformation across Europe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Wittenberg to the rest of the continent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REFORMATION TOOK HOLD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heartland of Lutheran doctrine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Lutheran doctrine found its strongest foothold here, alongside the Scandinavian and Baltic countries.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England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separate break from Rome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1534 the Act of Supremacy severed the English Church from Rome.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Switzerland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another front of the Reformation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1531 Zwingli, another reformer of the period, died.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INDULGENCES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were Luther's 95 theses directed against?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sale of indulgences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use of Latin in Mass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celibacy of priests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recaplica.com/en/history/martin-luther-protestant-reformation/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Luther and the Protestant Reformation: A Summary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