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is the shift from an economy of fields, workshops and muscle power to one of machines, factories and coal. It begins in Britain in the last decades of the eighteenth century and runs its course through the first thirty years of the nineteenth. Today we will look at why it started there, which machines set it off, what happened inside the factories and the towns, and what the second wave brought.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looking for a start date will not find one, because there isn't one. It is a process rather than an event. Standard histories place the break between the end of the eighteenth century and the first thirty years of the nineteenth, with Britain ahead of everyone else, and some accounts stretch the first phase across the whole first half of the nineteenth century. A few dates help you get your bearings, Hargreaves's spinning jenny in 1764, Watt's patent on 5 January 1769, the first British railway line in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not a single cause but a set of conditions that in the eighteenth century coincided only there. A large unified national market, meaning broad demand with no internal customs barriers. Capital to invest, built up through agriculture organised along capitalist lines and through colonial trade. Cheap raw materials, a transport network that was excellent for the time, a level of urbanisation that was already high. And institutions that left room for private enterprise, alongside advanced scientific research and a new entrepreneurial outlook. Remove any one of these and the chain does not start, which is why Belgium, France and Germany followed at a distance, and the rest of Europe much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course of the eighteenth century British imports and exports increased fivefold, and re-exports rose ninefold. Trade, together with agriculture organised along capitalist lines, is where the capital available to invest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machines of the Industrial Revolution were not locomotives, they were machines for spinning thread, and there is a reason for that. Spinning on its own took up around half of the working time needed to make a piece of cloth, so that was where the gain in productivity could be largest. In 1764 James Hargreaves built a spinning jenny that worked eight spindles at once, in 1768 Richard Arkwright built a frame driven by water power rather than by arms, and in 1778 Samuel Crompton combined the two ideas in the spinning mule. Weaving held out much longer, Edmund Cartwright mechanised it in 1785 but the power loom only really took hold around the middle of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with the steam engines then in use is one you can grasp without knowing any thermodynamics. Steam was condensed inside the very cylinder in which it had just done its work, so the cylinder had to be cooled and then heated up again for the next stroke. While repairing a model of a Newcomen engine, Watt saw how much steam was being lost that way, and added a separate chamber, kept permanently cool, in which the steam could condense without cooling the rest of the engine. The patent, dated 5 January 1769, was titled "a new method of lessening the consumption of steam and fuel in fire-engines". Engines with the separate condenser burned two thirds less coal, which is the difference between a machine that only makes sense where coal is right at hand, at the pithead, and a machine you could install anywhere power was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steam engine already existed, and what Watt did was make it economical to run, by adding the separate condenser. Without the conditions around them, from the market to the capital to the transport network, those machines would have stayed mechanical curiosities.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textile machines grew the other half of the system, the half that supplied energy and materials. Between 1700 and 1800 coal extraction in Britain went from three to fifteen million tonnes, while metal production rose from 20,000 to a million tonnes a year. More machines needed more iron, more iron needed more coal. Then came transport, Fulton's steamboat in 1807, the first Atlantic crossing under steam in 1819, Stephenson's locomotive in 1814 and the first British railway line in 1825. Gross domestic product tripled between 1810 and 1850.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dates show plainly that this is a long process. Hargreaves's spinning jenny is from 1764, Arkwright's water frame from 1768, Watt's patent from 5 January 1769, Crompton's spinning mule from 1778, Fulton's steamboat from 1807, Stephenson's locomotive from 1814 and the first British railway line from 1825. For long stretches machines and hand work existed side by side, so much so that in Britain mechanical cotton weaving only won out over handloom weaving after 1830.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visible consequence is there in the census returns. London was already the largest city in Europe, with half a million inhabitants in 1700 and almost a million by 1800, but what was new was the speed. In the first half of the nineteenth century it was not at all unusual for an urban centre to expand by 30 per cent in ten years, and in certain decades a few towns exceeded 60 per cent. By 1845 the population living in towns in England and Wales was already the majority, and between 1801 and 1911 the urban share rose from a third to four fifths of the total, in absolute terms from 3.5 to 32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or five years old. The factory system organises production on a large scale by gathering workers in a single place, with a sharp division between those who own the machinery and those who sell their labour for a wage. Conditions were days of 13 to 15 hours, low wages, still lower pay for women and children, and no safety net in case of unemployment. The response came from below and at first took the most direct route, Luddism, the destruction of the machines, then it organised itself into strikes, friendly societies, trade unions and eventually socialist parties. The Factory Act of 1833 banned work below the age of nine, limited children aged 9 to 13 to nine hours a day and those aged 13 to 18 to twelve, prohibited night work for children, required two hours of daily schooling and appointed four factory inspectors. By 1836 their reports were already recording breaches.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between the late eighteenth century and the early decades of the nineteenth, concerns Britain, Belgium and parts of France and Germany. The second runs from the 1860s-1870s to the first decade of the twentieth century, with electrical machinery in the 1880s and the internal combustion engine in the 1890s. Companies become enormous, trusts and cartels form, banks grow in weight and protective tariffs come back. And industrialisation reaches Germany, northern Italy, Austria-Hungary, Russia, Japan and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spinning. It took up around half of the working time needed to make a piece of cloth, so that is where it paid to intervene, and the first machines were Hargreaves's jenny of 1764 and Arkwright's water frame of 1768. Mechanical weaving came later and only took hold around the middle of the nineteenth century. If there is time, a second question from the Recap quiz: what exactly did James Watt do? (He added a separate condenser that cut coal consumption by two thirds.)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Industrial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fields and workshops to factories and coal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did the Industrial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Revolution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Britain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machines that set it off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Factories, towns, protest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second wave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Britain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one cause, but several conditions in the same place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OF IT ALREADY THERE, AT THE SAME TIME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market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unified, no internal customs barriers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Broad demand across the whole country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capital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capitalist agriculture and colonial trade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Money built up and ready to invest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transport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network that was excellent for the time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cheap raw materials and urbanisation already high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COUNTRY ALREADY TRADING WITH THE 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times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imports and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far British trade grew over the eighteenth century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rise over the same century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machines that set it off</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Spinning first, then steam, then coal and rails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SPINNING CAME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working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needed to make a piece of cloth went into spinning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by hand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to spin roughly 50 kilograms of cotton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on the mule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Crompton's spinning mule, of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CONDENSER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On steam,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Starts improving a steam engine that already existed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the separate condenser, on 5 January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Birmingham, goes into partnership with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Goes on refining the engines until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Steam is the symbol, not the trigger.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machines that really changed how things were made were spinning machines, and they came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earlier</a:t>
            </a:r>
            <a:pPr indent="0" marL="0">
              <a:lnSpc>
                <a:spcPct val="125000"/>
              </a:lnSpc>
              <a:buNone/>
            </a:pPr>
            <a:r>
              <a:rPr lang="en-US" sz="1750" dirty="0">
                <a:solidFill>
                  <a:srgbClr val="D8D6CF"/>
                </a:solidFill>
                <a:latin typeface="+mn-lt" pitchFamily="34" charset="0"/>
                <a:ea typeface="+mn-lt" pitchFamily="34" charset="-122"/>
                <a:cs typeface="+mn-lt" pitchFamily="34" charset="-120"/>
              </a:rPr>
              <a:t>. Hargreaves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in 1768, while Watt's decisive patent dates from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ENERGY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million 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mined in Britain in 1800, against three million in 1700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MATERIAL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Iron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million 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year of metal production, against 20,000 tonnes in 1700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RAILS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Railway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1825</a:t>
            </a:r>
            <a:pPr indent="0" marL="0">
              <a:buNone/>
            </a:pPr>
            <a:r>
              <a:rPr lang="en-US" sz="1600" b="1" dirty="0">
                <a:solidFill>
                  <a:schemeClr val="accent1"/>
                </a:solidFill>
                <a:latin typeface="+mj-lt" pitchFamily="34" charset="0"/>
                <a:ea typeface="+mj-lt" pitchFamily="34" charset="-122"/>
                <a:cs typeface="+mj-lt" pitchFamily="34" charset="-120"/>
              </a:rPr>
              <a:t> opened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first British line, after Stephenson's locomotive of 1814</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CHAIN OF INNOVATIONS, NOT A FLASH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1769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Watt's patent on the separate condenser</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Stephenson's locomotive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Hargreaves's spinning jenny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Crompton's spinning mule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British railway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Factories, towns, protest</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Wealth grows, though not for everyone alike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CITIES GROW AT RATES NEVER SEEN BEFORE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35,000 in 1801, tenfold in fifty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46,000 in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in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towns by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England and Wales, against one in three in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106016"/>
            <a:ext cx="3157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young did children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into the factories?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second wave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Electricity, the combustion engine, and a change of lead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FIRST OR SECOND INDUSTRIAL REVOLUTION?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first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Late 1700s to early 1800s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Coal, steam, iron, textiles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second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1860s onwards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Electricity, the combustion engine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Germany and the United States overtake Britain, which had started first.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stage of cloth-making did the first textile machines target?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Dyeing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Spinning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Printing the fabric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recaplica.com/en/history/industrial-revolution/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What Changed and Why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