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twelve month names come from the calendar of ancient Rome, a mix of gods, emperors and plain numbers. The earliest Roman year had only ten months and began in March, not January. Today we will follow that calendar from its origins to the two reforms that corrected it, and see where each month name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September, October, November and December are Latin numerals inherited from an older Roman calendar that had only ten months and began in March. When January and February were later added as the first two months of the year, these four months shifted two places forward, but their numeral names were never updated.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Rome's oldest calendar is credited to Romulus, the city's legendary founder, and ran for ten months and 304 days. It started in March rather than January, a choice tied to the return of farm work in spring after the winter lull. The winter months, roughly from late December to the start of March, weren't counted at all, since there was no field work in that stretch to mark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March, January, July and August the sources agree on the origin of the name. January comes from Janus, the Roman god of beginnings and doorways; March from Mars, god of war, traditionally named as Romulus's mythical father; February from the Latin februa, the purification rites held during that period of the year, just before the arrival of 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October, November and December still carry their old numeral names, seventh, eighth, ninth and tenth month in Latin, even though they sit in ninth, tenth, eleventh and twelfth place. Once January and February were moved to the front of the calendar, every month after them slid forward by two positions, and nobody bothered updating the names. That mismatch has survived intact into the calendar we still use, a small linguistic fossil sitting in plain sight.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Numa Pompilius's calendar, built around lunar cycles with an intercalary month added at someone's discretion, drifted out of step with the actual seasons easily. Julius Caesar reformed the system, introducing a 365-day year with one extra day every four years, the leap year, added in February; the reform took effect on January 1, 45 BC. Pope Gregory XIII fixed the leftover drift with the bull "Inter Gravissimas", issued on February 24,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reconcile the old, drifted calendar with the new system, 46 BC was stretched to 445 days, which is why historians call it the year of confusion. The Julian calendar still overestimated the length of the solar year by about eleven minutes, though, nudging the date of Easter by roughly one day every 130 years. Pope Gregory XIII fixed it, and Thursday, October 4, 1582, was followed directly by Friday, October 15,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historical sources state explicitly that August wasn't Augustus's birth month — that was September. The month, originally called Sextilis, was renamed in his honor in 8 BC. One source says it was chosen because it was the month he first became consul and conquered Egypt.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Names of the Months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thousand years of reform inside twelve words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843632"/>
            <a:ext cx="22894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isn't September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seventh month?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year of ten months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gods and the rites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fossil in the calendar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Caesar, Augustus and a pope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CALENDAR CREDITED TO ROMULUS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Martius to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winter stretch was left uncounted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March</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month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year opened with the return of farm 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GODS AND RITES, THE ESTABLISHED ORIGINS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Janus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God of beginnings and doorways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January, Ianuarius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God of war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March, from Romulus's mythical father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februa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Purification rites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February, just before spring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NUMBERED MONTHS SLIPPED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ten-month calendar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SEPTEMBER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seventh month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DECEMBER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tenth month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calendar we use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SEPTEMBER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ninth month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DECEMBER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twelfth month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months at the front moved all the rest, and the names stayed 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THOUSAND YEARS OF REFORM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Numa Pompilius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adds January and February</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Caesar and Augustus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give July and August their names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Calendar of Romulus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ten months, 304 days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Julian reform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365 days, from 45 BC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Gregorian reform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JOLTS TO BRING THE CALENDAR BACK IN STEP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46 BC ran, the year of confusion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dropped</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October 4 to October 15, 1582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bull</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 Gravissimas", of February 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August is not Augustus's birth month.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month was called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Sextilis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was renamed in his honor in 8 BC. Augustus was born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September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in August.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recaplica.com/en/history/history-month-names/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Observatory of Belgium · Encyclopaedia Romana · The Conversation · Encyclopedia Virginia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September Isn't the Seventh Month: The Origin of Month Names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