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Football as we know it began in London in 1863, when twelve clubs founded the Football Association and wrote down the first shared set of rules. From there the game changed piece by piece. We will look at how the code was written, what was missing in 1863, how offside and the penalty kick changed, and who decides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single person. The first rules to be written down and circulated were the Cambridge Rules of 1848, drafted by representatives from English schools such as Eton, Rugby, and Harrow. The code that gave rise to the modern game dates to 1863, when twelve London clubs founded the Football Association, with Ebenezer Cobb Morley as the driving force behind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evening of Monday 26 October 1863, twelve London clubs met at the Freemasons' Tavern on Great Queen Street to found the Football Association. Among them were Barnes, Crystal Palace, Blackheath, and the Civil Service FC, the only founding club still in existence. At the center of the project was Ebenezer Cobb Morley, a London lawyer who had founded Barnes FC the previous year. The final laws were approved on 8 December 1863, and the first official match, Barnes against Richmond, was played on 19 December and ended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took six meetings over 44 days to reach a shared text, and the sharpest dispute was over hacking, that is, kicking an opponent's shins. Blackheath wanted to keep it as part of the game, but the opposing view won out. That choice had a consequence reaching beyond football, because supporters of the rougher game, dissatisfied, went their own way and, among other factors of the period, helped give rise to rugby as a separate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Football Association's rules did not stay still. The goal kick arrived in 1869, the goalkeeper role in 1871, the corner kick in 1872. The referee's whistle was used for the first time in 1878 and changed the way matches were run, because before that referees had to make themselves heard by voice or with a handkerchief.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1863 rulebook was already close to the modern game, just written down earlier. In fact it was deeply different. There was no crossbar, and goals could be scored at any height, even two meters up; there was no defined goalkeeper role; there were no corner kicks, and players were allowed to catch the ball with their hands. Offside was far stricter too, since a single defender beyond the last defensive line was enough to stop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football rules have changed shape as much as offside. In 1863 a single defender beyond the last defensive line was enough to stop the play. In 1866 the threshold rose to three defenders between the attacker and the goal, in 1925 it dropped to two, and in 1990 a player level with the second-to-last defender was ruled onside. Each step shifted the balance between attack and defense, since the stricter versions rewarded defensive cover and the more recent ones favor attacking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penalty kick was not dreamed up on paper. It was proposed in 1890 by William McCrum, a goalkeeper and businessman from Milford, in Northern Ireland; the Irish Football Association brought the proposal to IFAB, but the decision was postponed. Two incidents during the 1890-91 season made the gap impossible to ignore. On 20 December 1890, in a Scottish Cup match, Jimmy Adams punched away a ball heading under the crossbar; on 14 February 1891, in an FA Cup round, a Notts County player committed an obvious handball on the goal line. On 2 June 1891 IFAB approved the rule, and the first penalty in history was awarded five days later, on 6 June, to Airdrieonians against Royal Albert. The penalty spot itself arrived only in 1902, together with the modern penalty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came from Ken Aston, the referees' chief at the 1966 World Cup in England. On 23 July, during England against Argentina, German referee Rudolf Kreitlein sent off Argentine captain Antonio Rattín, who did not understand the decision right away because there was no clear visual signal, and stayed on the pitch for seven to ten minutes before leaving. In the same tournament, England's Charlton brothers did not even know whether they had been booked. Driving home from Wembley, Aston stopped at a traffic light on Kensington High Street, and that stop is where the idea of a color-based system came from, red for serious misconduct and yellow for a lesser offense, understandable anywhere without a word being said. Cards made their debut at the 1970 World Cup in Mexico; the first red card in World Cup history came in 1974, shown to Chile's Carlos Caszely.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Cards made their official debut at the 1970 World Cup in Mexico. In 2016 IFAB approved the first trials of the Video Assistant Referee, tested for the first time in an official top-level match on 21 September 2016, in a round of the KNVB Cup, the Dutch domestic cup; formal approval within the Laws of the Game came on 3 March 2018, and the 2018 World Cup in Russia was the first edition of the tournament to use it. The protocol limits VAR to clear and obvious errors or serious missed incidents, and only within four categories, that is, goals, penalty decisions, direct red cards, and cases of mistaken identity. In 2025 the maximum time a goalkeeper can hold the ball in their hands was extended from 6 to 8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 June 1886, in Manchester, the International Football Association Board, IFAB, was formed to give England, Scotland, Wales, and Northern Ireland one shared set of rules. FIFA adopted IFAB's framework in 1904 and gained its own voting weight in 1913. The voting system, set in 1958, still reflects that historical balance: the four British associations get one vote each, FIFA gets four, and changing a rule requires at least six of the eight votes. FIFA's support alone is not enough, since at least two British associations have to back it too. IFAB is headquartered in Zurich and meets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Ebenezer Cobb Morley, a London lawyer, had founded Barnes FC in 1862 and argued for the need for "a definite code of rules," taking cricket as his model. William McCrum, a goalkeeper and businessman from Milford, in County Armagh, proposed the penalty kick in 1890. Ken Aston, the referees' chief at the 1966 World Cup, came up with the card system. Not one of the three rules was planned on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VAR was trialed for the first time on 21 September 2016, in a round of the KNVB Cup, the Dutch domestic cup; it reached the 2018 World Cup in Russia after formal approval in March 2018. If there is time, a second question from the Recap quiz: true or false, yellow and red cards have existed since football's rules were first codified in 1863? (False, they were introduced only in 1970.)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Football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London tavern to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1876349" y="2106016"/>
            <a:ext cx="24972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rules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football?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school rules to London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game of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Offside and the penalty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changes the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From school rules to London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1848, then twelve clubs in a tavern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SHARED CODE, WRITTEN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attempt to bring order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clubs</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the Football Association at the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six meetings to reach the final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FIGHT OVER HACKING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Blackheath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DEMAND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Keep hacking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WAS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Kicking an opponent's shins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The Football Association</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CHOICE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PRECEDENT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Cambridge Rules of 1848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ban won out, and the rougher game went its own way.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game of 1863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rulebook full of absences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NOT THERE BEFORE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goal kick</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goal kick enters the rulebook</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NOT THERE BEFORE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The goalkeeper</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1863 the role was not defined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NOT THERE BEFORE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corner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corner kick arrives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1863 there was no crossbar.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defined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goalkeeper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corner kicks, and players could catch the ball with their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game we know is the result of dozens of later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Offside and the penalty</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two rules rewritten again and again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OFFSIDE, REWRITTEN FOUR TIMES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three defenders needed</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defender was enough</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drops to 2</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level is onside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HOW A RULE IS BORN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penalty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proposes it, the decision waits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handballs expose the gap</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 June IFAB approves the penalty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spot and the penalty area arrive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Who changes the rules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cards to VAR, and who votes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640174" y="2843632"/>
            <a:ext cx="163616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football use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yellow and red cards?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RULES HAVE NEVER STOPPED CHANGING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their debut at the World Cup in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trialed on 21 September, in the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hold the ball in hand, it was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VOTES ON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British associations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each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since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Changing a rule takes at least six of the eight votes.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Morley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Lawyer, founded Barnes FC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Argued for a definite code of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 McCrum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Goalkeeper and businessman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Proposed the penalty kick in 1890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 Aston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Referees' chief in 1966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Came up with yellow and red cards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which competition was VAR first used?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2018 FIFA World Cup in 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2016 Dutch KNVB Cup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2018 Champions League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recaplica.com/en/history/football-rules-history/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Football Rules: From 1863 to VAR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