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Florence, in the first half of the fifteenth century, four artists change how buildings, sculptures and paintings are made.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Brunelleschi, applying it to his Florentine architecture, according to Treccani and the National Gallery in London.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places the birth of Renaissance art in the Florentine environment shaped by these three names, alongside Ghiberti.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Dates from Treccani, entry on Filippo Brunelleschi.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Reconstruction according to the National Gallery in London.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after the competition Brunelleschi turned toward other pursuits.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National Gallery in London describes Masaccio as influenced by the sculptural advances of his friend Donatello, later applied to the frescoes of the Brancacci Chapel, painted in the 1420s.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Bargello Museums, «Donatello e l'alba del Rinascimento».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Lorenzo Ghiberti. Second question: which Donatello statue at Orsanmichele shows an early rendering of depth in sculpture? The Saint George.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Readers who want to go further find every source consulted at the bottom of the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Florentine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Brunelleschi, Ghiberti, Masaccio, Donatello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0185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invented single-point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perspective?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1401 competition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and Donatello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Leaving Gothic behind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LEADERS OF FLORENTINE 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Brunelleschi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to build linear perspective into his architecture.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Brings Donatello's naturalism into the Brancacci Chapel.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Sculptor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statues at Orsanmichele were commissioned by the city's craft guilds.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architect of perspective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BRUNELLESCHI'S MILESTONES IN FLORENCE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 on the dome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largest Florentine undertaking of its time, at Santa Maria del Fiore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Ospedale degli Innocenti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building's construction starts that year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1419-28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Old Sacristy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San Lorenzo chapel, built in that span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PERSPECTIVE SPREADS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vanishing point in architecture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Florentine artists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 the system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Battista Alberti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Codifies it in De Pictura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1401 competition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wins, who changes course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BAPTISTERY DOORS COMPETITION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win the competition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DIRECTION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to perspective and architecture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Ghiberti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competition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Baptistery's second doors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Baptistery doors go to Ghiberti in 1401.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and Donatello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Naturalism takes shape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SCULPTOR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Sculpture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Saint George, an early sense of depth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PAINTER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Painting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Naturalism, from his sculptor friend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Brancacci Chapel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Frescoes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shaped by light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SCULPTURAL FIRST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Donatello's David is the first freestanding nude since antiquity.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casts it in bronze for the Medici family. The Bargello Museums give no precise year: no date should be attached to this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won the 1401 competition for the Florence Baptistery doors?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Filippo Brunelleschi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Lorenzo Ghiberti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Donatello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the Florentine Renaissance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recaplica.com/en/history/florentine-renaissance/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Gallery, London · Bargello Museums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Florentine Renaissance: Brunelleschi, Ghiberti, Masaccio, Donatello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