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College began in 1440 as a charity school and became, over the centuries, one of the most prestigious and expensive schools in the United Kingdom.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began in 1440 for a group of poor boys, the King's Scholars, educated free of charge. The exclusive school we know today is the result of reforms that came centuries later, mostly between the 1800s and 1900s.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 was modelled on Winchester College and New College, Oxford, founded by William of Wykeham. In the same period Henry VI also founded King's College, Cambridge, where Eton scholars went on to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1443 Henry VI altered his original plans: the number of scholars rose to 70 and the bedesmen, the poor men supported by the foundation, fell to 13. That same year the oppidans, the fee-paying pupils distinct from the scholars, appeared.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school's official site lists 24 boarding houses, plus College where the King's Scholars live. The oppidans, who began as fee-paying pupils in 1443, are today the largest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Greek was added to the curriculum in the early 1600s. In 1851 mathematics arrived, the first new subject alongside the classics. In 1861 the Clarendon Commission brought significant changes to how the school was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sources, more than one in three British prime ministers attended Eton, including Boris Johnson and David Cameron. Other alumni cited include George Orwell, Hugh Laurie and Bear Grylls, alongside Princes William, Harry and, from September 2026, George.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misconception about Eton is that it began as a school for the rich. The opposite is true: the 1440 foundation was a charity school for poor boys, the King's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Eton's annual fees stood at around £65,000. The school counts 24 boarding houses, plus College where the scholars live. Since 2002 every candidate has had to pass interviews, written tests and 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1440, by Henry VI. Second question for the class: which new subject entered Eton's curriculum in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Recaplica also covers the evolution of admissions and the school's architectural heritage, with sources, a quiz and a concept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Eton College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history of the UK's most famous school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SCHOOL FOR KINGS</a:t>
            </a:r>
            <a:endParaRPr lang="en-US" sz="1300" dirty="0"/>
          </a:p>
        </p:txBody>
      </p:sp>
      <p:sp>
        <p:nvSpPr>
          <p:cNvPr id="3" name="Shape 1"/>
          <p:cNvSpPr/>
          <p:nvPr/>
        </p:nvSpPr>
        <p:spPr>
          <a:xfrm>
            <a:off x="3769004" y="1737208"/>
            <a:ext cx="397586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charity school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become the most exclusive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the UK?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STORY IN FOUR CHAPTERS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gift from a king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Scholars and oppidans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curriculum changes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studies at Eton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gift from a king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gift from Henry VI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FOUNDING TO THE 1443 REFORM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Henry VI founds the school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foundation grows, the oppidans appear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Cambridge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Eton scholars went next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FOUNDATION GROWS IN THREE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scholars at first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number set out in the 1440 foundation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scholars from 1443</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expansion ordered by Henry VI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bedesmen</a:t>
            </a:r>
            <a:pPr indent="0" marL="0">
              <a:lnSpc>
                <a:spcPct val="120000"/>
              </a:lnSpc>
              <a:buNone/>
            </a:pPr>
            <a:r>
              <a:rPr lang="en-US" sz="1500" dirty="0">
                <a:solidFill>
                  <a:schemeClr val="tx2"/>
                </a:solidFill>
                <a:latin typeface="+mn-lt" pitchFamily="34" charset="0"/>
                <a:ea typeface="+mn-lt" pitchFamily="34" charset="-122"/>
                <a:cs typeface="+mn-lt" pitchFamily="34" charset="-120"/>
              </a:rPr>
              <a:t>: reduced from 25 in the same reform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Scholars and oppidans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paths, one school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LIVING AT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King's Scholars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foundation's scholarship boys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Live in College, the school's oldest core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Oppidans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fee-paying pupils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largest group of pupils since 1443</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Boarding Houses</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Where pupils live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24 houses, according to the school's official site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curriculum changes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Greek to mathematics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CURRICULUM REFORMS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Greek enters the curriculum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Mathematics, the first new subject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Clarendon Commission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studies at Eton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prime ministers to princes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HAS PASSED THROUGH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Orwell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alumni cited by journalistic sources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Boris Johnson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Prime minister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many British premiers who studied at Eton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Prince George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Royal family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Enrolled in September 2026, after William and Harry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Eton has always been the school of the rich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began in 1440 as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charity school</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 group of poor boys; the exclusive school we know today grew out of reforms that came centuries later, mostly between the 1800s and 1900s.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SCHOOL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pounds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indicative fee according to a September 2026 article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boarding houses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College, home to the King's Scholars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admissions reform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that year, interviews, tests and references for everyone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Eton College founded, and by whom?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1440, by Henry 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1553, by Edward VI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1066, by William the Conqueror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recaplica.com/en/history/eton-college-history/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Eton College · Britannica · ABC News · Historic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Eton College: The History of the UK's Most Famous School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