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document was born during the French Revolution, adopted August 26,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French 1789 text and the UN's 1948 text share close names in some languages, but they are unrelated documents.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Assembly swore not to disband without giving France a Constitution on June 20, 1789; it voted the Declaration on August 26; Louis XVI ratified it on October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wasn't the sole author: the text that passed came out of the Assembly's collective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Seventeen articles, plus the preamble: liberty, property, security, national sovereignty, separation of powers.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close names cause the mix-up, not the content: different texts, different assemblies, different eras.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Lafayette's July 11, 1789 draft was only the starting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Conseil constitutionnel still treats the text as carrying full constitutional force.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1789, on August 26, near the start of the French Revolution. Second question: how many articles does it have? Seventeen, plus the preamble.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distinguishes the 1789 French Declaration from the UN's 1948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Declaration of the Rights of Man and of the Citizen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France, 1789: a preamble and 17 articles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NAME, DIFFERENT DOCUMENT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34006" y="2843632"/>
            <a:ext cx="33824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two declarations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almost alike?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Revolution's backdrop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put the text together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17 articles say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UN's 1948 declaration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Revolution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dates that set the stage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OATH TO RATIFICATION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11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submits his draft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20,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Tennis Court Oath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 26,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 adopted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5,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Louis XVI ratifies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wrote the text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draft, then five deputies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draft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Submitted it on July 11, 1789, three days before the Bastille fell.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ambassador to France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Helped Lafayette write that first personal draft.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deputies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Prepared the version the Assembly voted on August 26.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17 articles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Rights, sovereignty, power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plus the opening preamble, adopted in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 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day the Assembly voted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DOCUMENTS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France's Constituent Assembly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plus the preamble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UN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General Assembly, in Paris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unrelated documents, more than 150 years apart.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didn't write the Declaration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text the Assembly voted on August 26 was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collective work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five appointed deputies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still matters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Constitutions to UNESCO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TEXT'S LEGACY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French Constitution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of the Constitutions built on this text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Constitution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text still underpins French law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Memory of the World register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Declaration of the Rights of Man and of the Citizen adopted?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recaplica.com/en/history/declaration-rights-of-man/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United Nations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Declaration of the Rights of Man: What It Is and What It Says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