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Cold War was the confrontation between the United States and the Soviet Union that ran from the end of the Second World War to 1991, between the two countries that came out of that conflict far stronger than everyone else. Today we will look at how allies became rivals, the two opposing blocs, the crises that ran through Berlin and Cuba, and how it all 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happened. The two superpowers never fought each other directly: both had nuclear weapons, and an open clash would have been too destructive for either side to survive intact. Instead of a head-on battle there were rival military alliances, economic aid used as political leverage, espionage, propaganda and wars fought elsewhere, in Korea and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5 March 1946 Churchill, no longer prime minister, said at Fulton that "from Stettin in the Baltic to Trieste in the Adriatic an iron curtain has descended across the Continent". The first to use "cold war" was the financier Bernard Baruch; the journalist Walter Lippmann made it popular, giving that title to a 1947 collection of his articles. The diplomat George Kennan set out the American strategy in 1947, in an article signed with the letter X: a long-term, patient but firm containment of Russian expansive tendencies. Kennan had in mind a containment that was mostly political and economic; by 1950 Paul Nitze's military reading, written into the NSC-68 document, had won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12 March 1947 Truman asked Congress for $400 million in aid for Greece and Turkey and committed the United States to supporting free peoples resisting attempted subjugation. On 5 June 1947, at Harvard, George Marshall announced a programme of aid for European reconstruction, approved with the Economic Cooperation Act of March 1948: over $12 billion for Western Europe. The Soviet Union refused to take part and kept the countries it controlled out of it: economic aid is never only economic aid, and the plan helped fix Europe's political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5 of the North Atlantic Treaty says that an armed attack against one or more allies shall be considered an attack against them all. The Warsaw Pact was signed days after West Germany joined NATO, uniting the USSR, Albania, Bulgaria, Czechoslovakia, East Germany, Hungary, Poland and Romania; it also served to keep those countries under Soviet political and military control. With the alliances came the nuclear arms race and its paradox: striking first meant absorbing a reprisal that would destroy the attacker too. The pact dissolved between March and July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June 1948 the Soviets closed land access to the western sectors of Berlin; the Allies answered with an airlift, a plane landing at Tempelhof every 45 seconds at the peak, and Moscow lifted the blockade on 11 May 1949 without a shot being fired. On 13 August 1961 East Germany, which by that August had lost a sixth of its population, at least four million people, began sealing the border around West Berlin. In October 1962 the discovery of Soviet missiles in Cuba brought the confrontation to its closest brush with direct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 ran around West Berlin, which sat entirely inside East German territory: it encircled a city, it did not cut through the country. The inner German border was a separate thing, much further west. Across the Wall's twenty-eight years, from 13 August 1961 to 9 November 1989, at least 140 people died because of the border regime; 91 of them were shot by border 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between the two superpowers eased during the 1980s. On 9 November 1989 the Wall was opened: for the first time in twenty-eight years people could cross from one side of the city to the other without risking their lives. In August 1991 a coup against Gorbachev failed but damaged his authority beyond repair; within days Ukraine and Belarus declared independence, and in early December the Commonwealth of Independent States was created at Brest. On 25 December 1991 Gorbachev resigned, and the Soviet flag was lowered from the Kremlin and replaced by the Russian tricolour.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Cold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United States and the Soviet Union, 1945 to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66925"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war last forty-five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years 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allies to rivals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blocs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 and the crises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ending,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MEN, THREE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"iron curtain",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Stettin to Trieste, a line divides Europe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of the era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Makes "cold war" popular in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"Containment",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Signing as X, he sets out the American strategy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MONEY AS FOREIGN POLICY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Truman Doctrine, aid for Greece and Turkey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Marshall Plan to rebuild Western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ALLIANCE AGAINST ALLIANCE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 1949, twelve countries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collective defence, Article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Warsaw Pact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May 1955, eight countries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EXTRA FUNCTION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 over Eastern Europe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more both sides armed, the less they could use those weapons.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CRISES ON ONE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airlift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food and coal from the sky, day and night</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Berlin blockade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Missiles in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Wall did not divide Germany in two.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kilometres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barrier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West Berlin</a:t>
            </a:r>
            <a:pPr indent="0" marL="0">
              <a:lnSpc>
                <a:spcPct val="125000"/>
              </a:lnSpc>
              <a:buNone/>
            </a:pPr>
            <a:r>
              <a:rPr lang="en-US" sz="1750" dirty="0">
                <a:solidFill>
                  <a:srgbClr val="D8D6CF"/>
                </a:solidFill>
                <a:latin typeface="+mn-lt" pitchFamily="34" charset="0"/>
                <a:ea typeface="+mn-lt" pitchFamily="34" charset="-122"/>
                <a:cs typeface="+mn-lt" pitchFamily="34" charset="-120"/>
              </a:rPr>
              <a:t>, a political island inside the Eastern bloc.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LAST ACT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end of the USSR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9 November the Berlin Wall is opened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Between March and July the Warsaw Pact dissolves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August a coup against Gorbachev fails but weakens him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25 December Gorbachev resigns, the USSR ceases to exist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recaplica.com/en/history/cold-war/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Cold War: What It Was, Why It Started and How It Ended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