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Capetians ruled France from 987 to 1328, starting from a tiny territory and ending up shaping the kingdom we recognize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none of it: Hugh Capet's direct domain, the very first Capetian king, measured about 1,000 square kilometers, between Paris and Orléans. Everything else in the kingdom belonged to powerful feudal lords.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stages, from 987 to 1328 and beyond: how a family with almost no real power ended up ruling a kingdom, and left descendants on European thrones.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Hugh Capet was elected after the death of Louis V, the last Carolingian king. He was crowned at Noyon on July 3, 987, and that same year had his son Robert crowned as well, while he himself was still alive, to keep the throne within his family.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Hugh Capet's personal domain was a small sliver of present-day France. The dynasty he founded gave the kingdom 15 kings, in direct line, until 1328.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 comes from the New World Encyclopedia: about 1,000 square kilometers, between Paris and Orléans. It's the strongest myth-buster in this Recap: France in 987 was not the France of today, nor even the France of a century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987 and 1214 the royal domain grows slowly: Louis VI fights rebellious nobles and allies with the Church, then the 1137 marriage ties Aquitaine to the Crown, before the story escalates into open conflict with England.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Philip Augustus strengthened the Crown by force of arms, winning at Bouvines. Louis IX strengthened it through the prestige of his canonization. Philip IV strengthened it by taking on the papacy over the right to tax the clergy.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1328 only the father-to-son line ends, with the death of Charles IV. The throne passes to the Valois, a branch of the same family, and through cadet branches the descendants of Hugh Capet still sit, in 2026, on the thrones of Spain and Luxembourg.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first: Hugh Capet was elected, he inherited nothing; he was the one who later secured the throne for his family, having his son Robert crowned that same year. Follow-up question for the class: what actually changed in 1328, at the end of the direct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out the concept map and quiz too, to review the milestones: from Hugh Capet's election to the rise of the Valois.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Capetian Dynasty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a family of feudal lords built the kingdom of France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MEDIEVAL PUZZLE</a:t>
            </a:r>
            <a:endParaRPr lang="en-US" sz="1300" dirty="0"/>
          </a:p>
        </p:txBody>
      </p:sp>
      <p:sp>
        <p:nvSpPr>
          <p:cNvPr id="3" name="Shape 1"/>
          <p:cNvSpPr/>
          <p:nvPr/>
        </p:nvSpPr>
        <p:spPr>
          <a:xfrm>
            <a:off x="5948883" y="2843632"/>
            <a:ext cx="11047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of France did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king actually rule in 987?</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beginning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Consolidation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Expansion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beginning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election, not an inheritance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FOUNDER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Hugh Capet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938-996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987</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Elected king by an assembly of nobles</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987</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Crowned at Noyon, on July 3</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987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Has his son Robert crowned co-king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KINGDOM THAT STARTS SMALL</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km²</a:t>
            </a:r>
            <a:pPr indent="0" marL="0">
              <a:lnSpc>
                <a:spcPct val="120000"/>
              </a:lnSpc>
              <a:buNone/>
            </a:pPr>
            <a:r>
              <a:rPr lang="en-US" sz="1500" dirty="0">
                <a:solidFill>
                  <a:schemeClr val="tx2"/>
                </a:solidFill>
                <a:latin typeface="+mn-lt" pitchFamily="34" charset="0"/>
                <a:ea typeface="+mn-lt" pitchFamily="34" charset="-122"/>
                <a:cs typeface="+mn-lt" pitchFamily="34" charset="-120"/>
              </a:rPr>
              <a:t>: Hugh Capet's direct domain, in 987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987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election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of Hugh Capet as king of France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Capetian kings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direct line, until 1328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king of France ruled barely 1,000 km²</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Hugh Capet controlled only the area between Paris and Orléans: outside it, 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risked being captured and held for ransom</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Consolidation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Nobles, Church, marriages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CENTURY OF WORK</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987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Hugh Capet elected king</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1137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Louis VII marries Eleanor of Aquitaine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1214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Bouvines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Expansion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Normandy and Bouvines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TURNING POINTS THAT GROW THE KINGDOM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Philip II Augustus</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Wins at Bouvines, 1214</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More than triples the royal domain, seizing Normandy.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Louis IX</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Saint since 1297</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only French king ever canonized by the Catholic Church.</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Philip IV the Fair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King from 1285 to 1314</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Clashes with Boniface VIII and convenes the assemblies.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legacy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1328 isn't the end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1328, A MISUNDERSTOOD YEAR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myth</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1328</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end of the dynasty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AFTER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Capetians disappear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reality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1328</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end of the direct line only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2026</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Bourbons still reign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Capetian house never really died out.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did Hugh Capet become king, in 987?</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He was elected by an assembly of nobles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He inherited the throne from his father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He conquered Paris by force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CONTINUE ON 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recaplica.com/en/history/capetian-france/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Encyclopedia.com · New World Encyclopedia · New Advent · Foundation for Medieval Genealogy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Capetian Dynasty: Who Were the Kings Who Built Medieval France — Recap</dc:title>
  <dc:subject>PptxGenJS Presentation</dc:subject>
  <dc:creator>Recaplica</dc:creator>
  <cp:lastModifiedBy>Recaplica</cp:lastModifiedBy>
  <cp:revision>1</cp:revision>
  <dcterms:created xsi:type="dcterms:W3CDTF">2026-09-29T17:01:22Z</dcterms:created>
  <dcterms:modified xsi:type="dcterms:W3CDTF">2026-09-29T17:01:22Z</dcterms:modified>
</cp:coreProperties>
</file>