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atomic bomb releases an enormous amount of energy by splitting the nuclei of heavy atoms such as uranium or plutonium, a process called nuclear fission. The Manhattan Project built the first American bombs; on 6 and 9 August 1945 they were used on Hiroshima and Nagasaki, the only two times in history. Today we look at the physics behind the weapon, how it was built, and what happened afterward.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than you would guess. Splitting the nucleus of a single uranium-235 atom releases about 200 MeV, a tiny amount on a human scale; but a kilogram of fissioned uranium releases 82 trillion joules. Multiply that by the kilograms of material inside a bomb, and that energy flattens a city in a fraction of a second.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fission, a neutron strikes a heavy nucleus such as uranium-235, which splits into two fragments, releasing energy and more neutrons. In fusion, which powers the Sun, two light nuclei such as deuterium and tritium join into one, releasing even more energy per kilogram of material, the deuterium-tritium reaction produces helium-4, one neutron and 17.6 MeV. Both bombs used in 1945 relied on fission, not fusion; fusion weapons, far more powerful, would come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 mass is the minimum amount of fissile material that makes a chain reaction self-sustaining, the point where the neutrons produced outnumber those lost. With a neutron reflector around the material, about 15 kg of uranium-235 or 5 kg of plutonium-239 is enough; without a reflector, Fermi and Szilard's early experiments put the uranium-235 threshold at around 50 kg. Shape matters too, a sphere has the smallest surface for a given mass, so it loses fewer neutrons outward.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Manhattan Project was a secret government operation comparable in scale to the era's automobile industry, drawing on leading scientists, private industry, the military and tens of thousands of ordinary Americans, spread across sites such as Oak Ridge, Hanford and Los Alamos. It cost $2.2 billion at the time and employed 130,000 workers at its peak. The U.S. Department of Energy is the direct successor to the Manhattan Engineer District, the Army Corps of Engineers unit that built the bomb, on 10 November 2015 the three main sites became the Manhattan Project National Historical Park.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16 July 1945, in the New Mexico desert, the Trinity test detonates the first nuclear device in history. Less than a month later, on 6 August, Little Boy hits Hiroshima; on 9 August Fat Man hits Nagasaki, the same day the Soviet Union invades Manchuria. On 14 August 1945 Japan announces its surrender.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Little Boy was a gun-type device, two sub-critical masses of uranium-235 fired into each other. Fat Man was instead an implosion device, a plutonium-239 core compressed symmetrically by explosive lenses until it reached critical density. At Hiroshima 70,000 of 76,000 buildings were damaged or destroyed; at Nagasaki the radius of total destruction was about 1.6 km.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B-29 Enola Gay, piloted by Colonel Paul Tibbets, took off from the island of Tinian at 2:45 am on 6 August 1945. On 9 August the B-29 Bockscar, piloted by Charles Sweeney, repeated the mission over Nagasaki after abandoning the original target, Kokura.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Casualty estimates vary with the time frame considered, at Hiroshima the count runs from 90,000 to 166,000 deaths in the following four months, while the city itself estimates 237,000 deaths, direct and indirect, over a longer span, from burns, radiation sickness and cancer. At Nagasaki an estimated 40,000 to 75,000 people died immediately, with about 80,000 total deaths by the end of 1945. Most deaths were caused by blast injuries and burns, not direct radiation.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8 August 1945 the Soviet Union declares war on Japan, on 9 August, the same day as Nagasaki, it invades Manchuria with over 1.5 million soldiers, ending Japan's hope of a Moscow-mediated negotiated peace. Historians such as Tsuyoshi Hasegawa argue this factor weighed as much as the atomic bombings, if not more, others assign the greater weight to the bombings. There is no single consensus among scholars, and it is a simplification to name the two bombs as the sole cause of the surrender, which came on 14 August 1945.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city of Hiroshima, 80% of the residual radiation was released within the first 24 hours, and within a week levels had already dropped to one-millionth of what they were immediately after the explosion, by 2026 the levels measured match Earth's natural background radiation. Internationally, the Treaty on the Non-Proliferation of Nuclear Weapons, in force since 5 March 1970, counts 191 states parties and is the most widely signed agreement on nuclear non-proliferation.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Eight days separate the first bombing from Japan's surrender on 14 August 1945. A quarter of a century later, on 5 March 1970, the Treaty on the Non-Proliferation of Nuclear Weapons enters into force, committing states with nuclear weapons not to transfer them and other states not to acquire them, under verification by the International Atomic Energy Agency, in 1995 the treaty is extended indefinitely.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Kokura. The city was covered by clouds, and poor visibility ruled out a visual bombing run, so the Bockscar diverted to Nagasaki, the secondary target. If there is time, a second question from the Recap quiz, which fissile material was used in Fat Man? (Plutonium-239, versus the uranium-235 of Little Boy.)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Atomic Bomb</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fission works, and the story of Hiroshima and Nagasaki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3532632" y="2106016"/>
            <a:ext cx="200609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much energy fits inside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 single atom?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physics of fission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Manhattan Project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Hiroshima and Nagasaki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After the bomb</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physics of fission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How one atom's energy gets out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TO RELEASE ENERGY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Fission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NUCLEUS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heavy, splits in two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uranium-235, plutonium-239</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Fusion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NUCLEI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light, join into one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deuterium and tritium, in the Sun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atomic bomb uses fission, not fusion.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MUCH MATERIAL IT TAKES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kg of uranium-235</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critical mass, with a neutron reflector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kg of plutonium-239</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critical mass, with a neutron reflector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The Manhattan Project</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Thousands of people, two secret bombs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HUGE, SECRET PROJECT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project's total cost by the war's end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workers</a:t>
            </a:r>
            <a:pPr indent="0" marL="0">
              <a:lnSpc>
                <a:spcPct val="120000"/>
              </a:lnSpc>
              <a:buNone/>
            </a:pPr>
            <a:r>
              <a:rPr lang="en-US" sz="1500" dirty="0">
                <a:solidFill>
                  <a:schemeClr val="tx2"/>
                </a:solidFill>
                <a:latin typeface="+mn-lt" pitchFamily="34" charset="0"/>
                <a:ea typeface="+mn-lt" pitchFamily="34" charset="-122"/>
                <a:cs typeface="+mn-lt" pitchFamily="34" charset="-120"/>
              </a:rPr>
              <a:t>: employed at the project's peak</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FOUR WEEKS THAT CHANGED THE WAR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62636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Kokura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target scrapped, cloud cover</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Trinity, the first test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16 July 1945</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Hiroshima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6 August 1945</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Nagasaki and the surrender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9-14 August 1945</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Hiroshima and Nagasaki</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cities, three days, two bombs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TWO BOMBS COMPARED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Little Boy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MATERIAL</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uranium-235</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YIELD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13 kilotons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Fat Man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MATERIAL</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plutonium-239</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YIELD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21 kilotons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different technologies, the same destruction.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FLEW THE MISSIONS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Paul Tibbets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Pilot of the Enola Gay</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Led the mission over Hiroshima, 6 August 1945</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Charles Sweeney</a:t>
            </a:r>
            <a:endParaRPr lang="en-US" sz="20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Pilot of the Bockscar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Led the mission over Nagasaki, 9 August 1945</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DEATHS, BY TIME FRAME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90-166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thousand deaths at Hiroshima, in the next 4 months</a:t>
            </a:r>
            <a:pPr indent="0" marL="0">
              <a:lnSpc>
                <a:spcPct val="120000"/>
              </a:lnSpc>
              <a:buNone/>
            </a:pPr>
            <a:r>
              <a:rPr lang="en-US" sz="1500" dirty="0">
                <a:solidFill>
                  <a:schemeClr val="tx2"/>
                </a:solidFill>
                <a:latin typeface="+mn-lt" pitchFamily="34" charset="0"/>
                <a:ea typeface="+mn-lt" pitchFamily="34" charset="-122"/>
                <a:cs typeface="+mn-lt" pitchFamily="34" charset="-120"/>
              </a:rPr>
              <a:t>: an estimate that includes the U.S. Department of Energy's figure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40-75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thousand deaths at Nagasaki, in the immediate aftermath</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more deaths added by the end of 1945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AN OPEN DEBATE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two bombs were not the only cause of the surrender.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Two days after Hiroshima the Soviet Union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declared war on Japan</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next day it invaded Manchuria, historians still debate the weight of each factor in the decision to surrender.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After the bomb</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Radiation, rebuilding and new rules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WAS LEFT, AND THE RULES THAT FOLLOWED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the residual radiation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released within the first 24 hours after the bombing</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states parties</a:t>
            </a:r>
            <a:pPr indent="0" marL="0">
              <a:lnSpc>
                <a:spcPct val="120000"/>
              </a:lnSpc>
              <a:buNone/>
            </a:pPr>
            <a:r>
              <a:rPr lang="en-US" sz="1500" dirty="0">
                <a:solidFill>
                  <a:schemeClr val="tx2"/>
                </a:solidFill>
                <a:latin typeface="+mn-lt" pitchFamily="34" charset="0"/>
                <a:ea typeface="+mn-lt" pitchFamily="34" charset="-122"/>
                <a:cs typeface="+mn-lt" pitchFamily="34" charset="-120"/>
              </a:rPr>
              <a:t>: to the Treaty on the Non-Proliferation of Nuclear Weapons, in force since 1970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DISASTER TO THE RULES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two bombs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6-9 August 1945</a:t>
            </a:r>
            <a:endParaRPr lang="en-US" sz="1400" dirty="0"/>
          </a:p>
        </p:txBody>
      </p:sp>
      <p:sp>
        <p:nvSpPr>
          <p:cNvPr id="6" name="Shape 4"/>
          <p:cNvSpPr/>
          <p:nvPr/>
        </p:nvSpPr>
        <p:spPr>
          <a:xfrm>
            <a:off x="327355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229514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surrender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14 August 1945</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Non-Proliferation Treaty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force since 1970</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was the original target of the mission that hit Nagasaki?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Tokyo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Kokura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Kyoto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recaplica.com/en/history/atomic-bomb/</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Nuclear Museum · National WWII Museum · U.S. Department of Energy · World Nuclear Association · City of Hiroshima · United Nations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Atomic Bomb: How Nuclear Fission Works, and the History of Hiroshima and Nagasaki — Recap</dc:title>
  <dc:subject>PptxGenJS Presentation</dc:subject>
  <dc:creator>Recaplica</dc:creator>
  <cp:lastModifiedBy>Recaplica</cp:lastModifiedBy>
  <cp:revision>1</cp:revision>
  <dcterms:created xsi:type="dcterms:W3CDTF">2026-09-29T17:01:22Z</dcterms:created>
  <dcterms:modified xsi:type="dcterms:W3CDTF">2026-09-29T17:01:22Z</dcterms:modified>
</cp:coreProperties>
</file>