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Ancient Greece was never a single state, but hundreds of independent city-states, the poleis. In Athens, the reforms of Solon and later Cleisthenes opened the way to democracy. That same world of rival cities produced philosophy, theatre and the Olympic Games.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great ancient civilizations, from pharaonic Egypt to Persia, were ruled by a single sovereign. The Greek polis made a different choice from the start: power belonged, to varying degrees, to the community of citizens. The slides that follow show how that choice worked, and where it led in Athens.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there is no exact date or place of birth for the polis: it is a long, complex process that starts with the dissolution of the Mycenaean kingdoms and closes in the 7th century BC. The 8th century BC was long seen as the crucial period, but more recent evidence, such as growing settlement numbers and the invention of the alphabet, pushes the process back to the 9th, perhaps the 10th century BC. Around 625 BC an inscription from Dreros, on Crete, gives the first written record of the offices of a community.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poleis of greatest historical importance were Athens, Sparta, Corinth, Thebes, Syracuse, Aegina, Rhodes, Argos, Eretria and Elis. Poleis with at least 10,000 adult male citizens can be counted, across the whole of Greek history, on one hand: they were extremely rare, and most poleis stayed very small.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594 BC Solon cancelled all debts, freed the hektemoroi (farmers bound by debt), tore down the boundary markers on mortgaged land and banned using farmland or personal freedom as collateral for a debt. Britannica treats these reforms as the foundation on which Athenian democracy was later built, because they reduced economic inequality. But it was Cleisthenes, chief archon in 525-524 BC, who introduced in 508-507 BC the system he called "demokratia": he reorganized citizens into 10 tribes based on residence in a deme rather than family ties, and built the new Council of Five Hundred on those same tribes. That is why he is regarded as the founding father of classical Athenian democracy.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Ecclesia met at least once a month, probably 2-3 times, voted by a show of hands and was chaired by nine proedroi chosen by lot, each serving only once; it decided on war, finances, laws, political trials and ostracism. The Council of Five Hundred set the assembly's agenda and oversaw the administration, with one-year terms; the prytany, 50 citizens from one tribe at a time, acted as its executive committee, with a chairman chosen by lot each day. The law courts (dikasteria) counted 6,000 jurors in total, chosen with the kleroterion, a mechanism using coloured tokens.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adult male population with citizenship is estimated at between 30,000 and 60,000, a range that varies widely by period. Of these, citizens actively involved in politics are estimated at around 3,000, and an elite of roughly 100 people, the wealthiest and most skilled speakers, effectively dominated public debate. Women, enslaved people and resident foreigners were excluded from voting; only male citizens aged 18 and over could vote in the assembly, and 30 and over for public office and juries.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trial and execution of Socrates, in 399 BC, is one of the most debated moments in the history of Athenian democracy, alongside the execution of the six generals who won the battle of Arginusae in 406 BC and the brief oligarchic period of 411 BC, with democracy restored in 403 BC. Even a system built on direct citizen participation could vote for decisions considered unjust today: Athenian democracy was neither a perfect nor an unchanging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them came the pre-Socratics, such as Thales of Miletus, active around 585 BC and described as pursuing an inquiry we would today recognize as scientific, and Democritus and Leucippus, who were the first to propose the idea of a universe made of atoms. The classical period of philosophy runs roughly from 480 to 323 BC, from the height of Greek civilization to the death of Alexander the Great.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venue was Olympia, in the western Peloponnese; the first event held was the stadion race, about 192 metres, won by Coroebus of Elis, the first recorded champion in Greek history. From then on, each edition was conventionally named after the winner of the stadion, giving historians the first accurate chronology of the ancient Greek world. Spectators numbered in the tens of thousands. The Games ended in 393 AD, when the Roman emperor Theodosius I decreed an end to all pagan cult practices.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Cleisthenes. If there's time, a second question from the Recap quiz: which Athenian body could gather up to 6,000 citizens on the Pnyx hill? (The Ecclesia, the popular assembly.)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Ancient Greece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Poleis, democracy and culture, from the Pnyx to Plato's Academy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2753665" y="2843632"/>
            <a:ext cx="17183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govern a city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a king?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city-states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Solon to Cleisthenes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Athens worked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Greek culture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city-states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Hundreds of poleis, never one model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LONG PROCESS, WITH NO EXACT BIRTH DATE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Mycenaean collapse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Mycenaean civilization collapses, the process begins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9th-8th century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widespread urbanization across Greece</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625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Dreros inscription, the first written rules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LARGEST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Sparta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8,500</a:t>
            </a:r>
            <a:pPr indent="0" marL="0">
              <a:buNone/>
            </a:pPr>
            <a:r>
              <a:rPr lang="en-US" sz="1600" b="1" dirty="0">
                <a:solidFill>
                  <a:schemeClr val="bg1"/>
                </a:solidFill>
                <a:latin typeface="+mj-lt" pitchFamily="34" charset="0"/>
                <a:ea typeface="+mj-lt" pitchFamily="34" charset="-122"/>
                <a:cs typeface="+mj-lt" pitchFamily="34" charset="-120"/>
              </a:rPr>
              <a:t> km²</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territory of the biggest polis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MAJORITY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Small poleis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stayed under 100 km² of land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COUNT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Known names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1,000+</a:t>
            </a:r>
            <a:pPr indent="0" marL="0">
              <a:buNone/>
            </a:pPr>
            <a:r>
              <a:rPr lang="en-US" sz="1600" b="1" dirty="0">
                <a:solidFill>
                  <a:schemeClr val="accent1"/>
                </a:solidFill>
                <a:latin typeface="+mj-lt" pitchFamily="34" charset="0"/>
                <a:ea typeface="+mj-lt" pitchFamily="34" charset="-122"/>
                <a:cs typeface="+mj-lt" pitchFamily="34" charset="-120"/>
              </a:rPr>
              <a:t> poleis</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catalogued by Treccani, by name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From Solon to Cleisthenes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century of reform before demokratia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REFORMS, A CENTURY APART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Solon, 594 BC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REFORM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seisachtheia, cancels debts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Legal equality, not yet democracy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Cleisthenes, 508-507 BC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REFORM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Demokratia, citizenship by residence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 tribes, Council of Five Hundred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groundwork, then the system, democracy arrived in two stages, not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FIFTH-CENTURY ATHENS,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citizens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Ecclesia's top quorum, on the Pnyx hill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Boule, drawn by lot from the ten tribes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exile handed down by ostracism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Athens worked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Assembly, Council, and a vote on broken pottery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minority ruled in Athens, not "the people" as a whole.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Voting rights already excluded women, enslaved people and metics; among those who could vote, historians estimate only about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3,000</a:t>
            </a:r>
            <a:pPr indent="0" marL="0">
              <a:lnSpc>
                <a:spcPct val="125000"/>
              </a:lnSpc>
              <a:buNone/>
            </a:pPr>
            <a:r>
              <a:rPr lang="en-US" sz="1750" dirty="0">
                <a:solidFill>
                  <a:srgbClr val="D8D6CF"/>
                </a:solidFill>
                <a:latin typeface="+mn-lt" pitchFamily="34" charset="0"/>
                <a:ea typeface="+mn-lt" pitchFamily="34" charset="-122"/>
                <a:cs typeface="+mn-lt" pitchFamily="34" charset="-120"/>
              </a:rPr>
              <a:t> citizens actively took part.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474824"/>
            <a:ext cx="253024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Athens sentence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Socrates to death, in 399</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BC?</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Greek culture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Philosophy, theatre, letters and the Olympic Games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IN CLASSICAL PHILOSOPHY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Socrates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circa 469-399 BC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Taught in the Athenian agora, wrote nothing down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427-347 BC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Founded the Academy in Athens around 380 BC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Aristotle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384-322 BC</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Tutored Alexander the Great from 343 BC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ANCIENT OLYMPIC GAMES,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776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Games, at Olympia, honoring Zeus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held every four years, until 393 AD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of truce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ekecheiria, the sacred truce extended from one month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introduced the system he called "demokratia", in 508-507 BC?</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Cleisthenes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Solon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Pericles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recaplica.com/en/history/ancient-greece/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Greece: What Is a Polis and How Athenian Democracy Began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