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Italian VAT number is the code that comes with starting a business: 11 digits, a precise deadline to get it, and a relationship with the tax code that people often get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individual, no: they stay two separate codes. For a company, the tax code has the same 11-digit structure as the VAT number and coincides with it. The rest of the Recap explains this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VAT number code is made of 11 digits and uniquely identifies anyone carrying out a business activity in Italy; the declaration that assigns it must be filed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Agenzia delle Entrate sets out three paths: businesses already in the register go through Comunicazione Unica, unregistered individuals fill in form AA9/12 or AA7/10, non-residents file a direct identification declaration with the Pescara Operations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form and the same 30-day deadline apply not only to registering for a VAT number, but also to reporting a change of details or closing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AA9/12 is for individuals with a sole proprietorship, AA7/10 for companies; both also serve to report changes or the closure of the activity, always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code identifies the person in every dealing with public bodies regardless of any business activity; the VAT number arrives later, once a business activity starts, and both codes stay valid.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entities other than individuals, such as companies, the tax code is made of 11 numeric characters with the same structure as the VAT number: in practice, the two codes coincide, unlike what happens for an individual.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differs from the tax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42736" y="2106016"/>
            <a:ext cx="21340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VAT number replace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tax code?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 for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 IN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the VAT number 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deadline for the start-of-activity declaration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FILES THE DECLARATION, AND WHERE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business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declaration through the Business Register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Unregistered person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or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filed directly with the 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Non-resident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declaration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Pescara Operations Center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within 30 days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 of details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form, same deadline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within 30 days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FORMS, TWO KINDS OF FILER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sole proprietorships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30-day deadline, different form depending on who's filing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INDIVIDUAL: TWO SEPARATE CODES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code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Dealings with public bodies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when it starts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Invoices and commercial documents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codes, two different functions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company, the tax code coincides with the VAT number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have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11-digit structure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an individual keeps two separate codes.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recaplica.com/en/economics/vat-number-italy/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VAT Number in Italy: What It Is and How It Differs from the Tax Code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