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share is a small slice of ownership in a company, and the stock market is the regulated venue where those slices are bought and sold. Today we will look at what you actually own when you buy a share, where and how the price forms, what indexes are for, and which risks stay on the table. This Recap explains how the machinery works, not whether or how to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stake in the company, with the rights that come with it. A share is one of the units a company's capital is divided into, so whoever buys one becomes a part-owner, not a creditor. A loan with a repayment obligation is a bond, a different instrument. Ownership brings two families of rights, economic ones (the dividend, if the company decides to distribute it) and administrative ones (voting at shareholder meetings, where owners approve the accounts and appoint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own 10 shares of a company that has issued one million. You own one hundred-thousandth of the business, of its plants, its brands, its future profits. If it pays a dividend of 1 per share, you collect 10. With a handful of shares your vote at meetings weighs little, but the principle stands, you are not a customer, you are a co-owner.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stock market is the regulated venue where listed shares are bought and sold, and you do not walk in directly. Orders go through authorized intermediaries, banks or investment firms, nowadays almost always via an app. You need a securities account and you place orders; the intermediary executes the trade on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in particular. The price is supply meeting demand, updated at every trade, and at every moment of trading it is whatever the latest buyer and seller agreed on. Expected earnings, news, interest rates, fears and enthusiasms all pour into that number. In the short run the price can drift far from the value of the underlying business; over the long run, it tends to chase it. The company does not set it at the start of the year, and the government does not fix it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thousands of stocks is impossible, so markets get summarized into indexes, baskets of the main companies whose combined performance becomes one value. The S&amp;P 500 for Wall Street, the FTSE MIB for Milan. When you hear that the market gained 1 per cent today, it is almost always the index talking, and when it rises that basket as a whole has gained. Indexes also underpin many diversified investment products, such as the ETFs that replicate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Recap does not sugarcoat, stocks guarantee nothing. Dividends are optional, no law requires them and many companies reinvest everything. Prices can halve. If the company fails, shares can go to zero, and owners are repaid last, after every creditor. During recessions markets can fall for a long time. Risk and reward travel together, they are two sides of the same 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stock that has fallen a lot must sooner or later bounce back. It does not work that way, no law drags prices back to past levels, and companies can decline for years or fail outright, wiping the stock to zero. The opposite myth is worth a word too, the casino one, where the house wins by mathematical construction; a share is instead a stake in a real business that produces and earns, and behind the price sits economic value, not a dice roll. The risk, though,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7 flashcards for review, with the full source at the foot of the page. One last thing, the most important, and it deserves to be said out loud, this Recap explains how stocks work, not whether, when or how much to invest. It is education, not financial advice. Those decisions depend on your situation, your goals and your tolerance for losses, and they deserve a licensed advisor, not an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stock market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you own, how prices form, which risks remain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6189167" y="2106016"/>
            <a:ext cx="12645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exactly do you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buy a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slice of a business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price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Indexes, the thermometer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 no sugarcoating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YOU OWN, CONCRETELY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one million the company issued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dividend, if it is paid at all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proportion to the shares you 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 TO TRADE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Securities account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needed to hold the shares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trade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executed on the market</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order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an app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intermediary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bank or investment firm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market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LANDS</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price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listed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BASKET, ONE NUMBER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Wall Street index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Tracks the main listed US companies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Milan index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Sums up the main Italian listings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Funds that replicate an index</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Many are built on indexes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OPTIONAL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dividend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duty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law requires a company to pay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MOVING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price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Half</a:t>
            </a:r>
            <a:pPr indent="0" marL="0">
              <a:buNone/>
            </a:pPr>
            <a:r>
              <a:rPr lang="en-US" sz="1600" b="1" dirty="0">
                <a:solidFill>
                  <a:schemeClr val="bg1"/>
                </a:solidFill>
                <a:latin typeface="+mj-lt" pitchFamily="34" charset="0"/>
                <a:ea typeface="+mj-lt" pitchFamily="34" charset="-122"/>
                <a:cs typeface="+mj-lt" pitchFamily="34" charset="-120"/>
              </a:rPr>
              <a:t> or less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can rise and fall alike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 FAILURE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capital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left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Owners are repaid after creditors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Yesterday's price is not a promise about tomorrow.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law</a:t>
            </a:r>
            <a:pPr indent="0" marL="0">
              <a:lnSpc>
                <a:spcPct val="125000"/>
              </a:lnSpc>
              <a:buNone/>
            </a:pPr>
            <a:r>
              <a:rPr lang="en-US" sz="1750" dirty="0">
                <a:solidFill>
                  <a:srgbClr val="D8D6CF"/>
                </a:solidFill>
                <a:latin typeface="+mn-lt" pitchFamily="34" charset="0"/>
                <a:ea typeface="+mn-lt" pitchFamily="34" charset="-122"/>
                <a:cs typeface="+mn-lt" pitchFamily="34" charset="-120"/>
              </a:rPr>
              <a:t> drags prices back to past levels. Companies can decline for years or fail outright,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wiping the stock to zero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recaplica.com/en/economics/stocks/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investor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and the stock market: how they actually work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