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space economy covers every economic activity tied to space: launches, satellites, telecommunications, Earth observation, lunar resources.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state can appropriate a celestial body, that's what the 1967 UN treaty bans. But in practice, orbits, satellites and lunar sites are already the object of a real contest.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OECD figure ($600 billion, 2025) is a snapshot of today's market; the McKinsey-WEF projection ($1.8 trillion, 2035) is a future scenario built on different assumptions: keep the two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OECD data: private operators launched 23% of satellites in 2010, 88% in 2025. OECD public budgets still grew, though, from $40.5 to $46.4 billion between 2022 and 2025 — governments are still funding the sector, just not driving its growth anymore.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treaty stays vague on resource extraction: that gap is where the Artemis Accords and differing national laws on the Moon and asteroids come from.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1967 treaty lays the legal groundwork; in 2020 the US-led Artemis Accords launch; in 2021 Russia and China respond with the ILRS; as of September 2026 the Accords count over 70 countries, versus 17 for the ILRS as of April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low orbit around 550 km altitude, hazardous debris is now roughly the same order of magnitude as active satellites. About 90% of rocket bodies comply with the 25-year re-entry standard, 80% with the newer, tighter 5-year standard.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appropriating a celestial body, whether by declaration, use, occupation, or any other means (Article II). Follow-up: which coalition has more signatory countries, as of September 2026, the Artemis Accords or the ILRS?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sources, with links, are at the bottom of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space economy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Who's winning the orbital race, in billions and coalitions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474824"/>
            <a:ext cx="15685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owns space?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space economy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public to private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coalitions racing for the Moon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orbit is already crowded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MARKET WORTH HUNDREDS OF BILLIONS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$, global market in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the OECD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$, projection for 2035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McKinsey and WEF estimate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46.4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$, OECD public budgets in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Up from $40.5 billion in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LAUNCHES THE SATELLITES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 SHARE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23% of launches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 SHARE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77% of launches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 SHARE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88% of launches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 SHARE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12% of launches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 industry flipped the balance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 isn't a no-man's-land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state can own a celestial body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1967 UN treaty rules it out.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MILESTONES OF A YOUNG LEGAL FRAMEWORK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202082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ILRS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China and Russia answer in 2021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Space declared a shared heritage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launches the Artemis Accords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 70 signatory countries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SKY IS MORE CROWDED THAN IT LOOKS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objects tracked in orbit, in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About 11,000 of them active satellites, according to ESA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pieces of debris above 1 cm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ESA estimate, 2025 report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atmospheric re-entries a day, on average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ESA data, 2025 report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1967 treaty ban any state from doing?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Appropriating a celestial body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Launching private satellites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Signing agreements with other countries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page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recaplica.com/en/economics/space-economy/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OECD · WEF-McKinsey · NASA · ESA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Space Economy? Value, Growth and Who Runs It — Recap</dc:title>
  <dc:subject>PptxGenJS Presentation</dc:subject>
  <dc:creator>Recaplica</dc:creator>
  <cp:lastModifiedBy>Recaplica</cp:lastModifiedBy>
  <cp:revision>1</cp:revision>
  <dcterms:created xsi:type="dcterms:W3CDTF">2026-09-29T17:01:21Z</dcterms:created>
  <dcterms:modified xsi:type="dcterms:W3CDTF">2026-09-29T17:01:21Z</dcterms:modified>
</cp:coreProperties>
</file>