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term born on social media in 2022 that later became a measurement category used by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 research literature describes it as a deliberate decision to set a limit, distinct from refusing to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2025 PLoS One paper: quiet quitting combines a behavioral element and an emotional one, both voluntary.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viral video to a Gallup measurement category, and then to the academic scale published in PLoS One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treats quiet quitting as equivalent to «not engaged»: a technical use of the term, different from the colloquial one born on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2025 PLoS One paper emphasizes comfort and personal satisfaction with the minimum level: a deliberate choice, not a breakdown.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 has been the least engaged world region for the sixth year running in 2025; Italy has improved from a decade earlier but remains low by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described it this way in his video: work continues, only the idea that it should be your whole life gets rejected.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59%. Follow-up for the class: why can't we calculate the same percentage for Italy with the data available?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where it came from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6922" y="2843632"/>
            <a:ext cx="24888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someone who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their job on strike?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job, nothing more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OF THE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Floor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behavioral component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contribution kept just above the threshold for involuntary turnover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Comfort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emotional component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satisfaction with staying at the minimum level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TERM SPREAD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July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Zaid Khan's TikTok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measures it as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academic scale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from 2022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involved in their work, according to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Gallup's «not engaged» category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«actively disengaged»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2025 definition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LAZINESS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 is a choice about boundaries, not a collapse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who do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the minimum level on purpose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feel satisfied with it, the 2025 paper finds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Engagement in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involved, in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figure,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than a decade earlier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Resigning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active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Continue, no extras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 itself doesn't change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share of workers worldwide were «not engaged»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deep dive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What It Is and Where the Term Comes From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