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subject, two disciplines: one looks at single markets, the other at the whole country.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they're working at two different levels of analysis: the second is microeconomics, the first is macroeconomics. The rest of the Recap unpacks the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Microeconomics looks at individual economic actors, consumers and firms, both when they choose alone and when they interact through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Inflation and GDP are aggregates that describe an entire country or currency area, not a single market: they're the most direct example of what macroeconomics measures.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disciplines are not the same age: about seven decades separate the founding of microeconomics from the birth of macroeconomics as a distinct field.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Macroeconomic analysis guides the decisions of central banks and governments; microeconomic analysis guides the decisions of firms and the regulation of individual markets.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common myths: adding up individual behaviors on their own doesn't explain how national income, employment and the overall price level come together as a whole.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national income. Second question for the class: who is traditionally credited with founding microeconomics? Answer: Léon Walras, in the early 1870s.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Microeconomics and macroeconomics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looking at the economy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24506" y="2118208"/>
            <a:ext cx="38495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one headline talk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'3.2% inflation'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another about the price of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single product?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studies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 aggregates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two disciplines took shape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connect, and who relies on each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studies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Agents, choices, markets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LOOKS 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Prices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a single good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Supply and demand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Buyers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firms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Individual choices in the market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 aggregates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Aggregates, the state, policy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MACROECONOMIC FIGURES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area inflation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August 2026, Eurostat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+0.5%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GDP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2025,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two disciplines split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1870s versus 1936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TIMELINE, NOT A SHARED BIRTH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1870s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Walras founds microeconomics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Keynes's General Theory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disciplines endure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economics Recap draws on both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connect, who uses them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Aggregates and individual choices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AUDIENCES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Microeconomics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Firms and regulators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Prices and competition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 banks and governments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Monetary and fiscal policy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economy, two scales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Adding up markets doesn't give you macroeconomics.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Aggregate income, employment and prices are built from countless individual choices, but macroeconomics studies how they reach equilibrium as a subject of its own,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 a running total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PUT IT TO THE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these is a typically macroeconomic variable?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price of a single product in a store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national income of an entire country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household's spending decision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recaplica.com/en/economics/microeconomics-vs-macroeconomics/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Microeconomics vs Macroeconomics: What's the Difference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