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Mercantilism was the dominant economic doctrine in Western Europe from the 16th to the 18th century: a state grew powerful by selling more abroad than it bought.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mercantilism, exporting more than a country imported helped build up gold and silver, the measure of state power in that system. Both Econlib and OpenStax explain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Britannica Money, none of these three 17th-century figures ever used the term "mercantilism": Adam Smith made it current in 1776, in The Wealth of 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Econlib cites the Navigation Act of 1651 and the Staple Act of 1663 as examples of English protectionism. In the same period, as French finance minister, Colbert raised tariffs on foreign goods and banned the import of some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Econlib places Colbert's term between 1661 and 1683: as minister he applied mercantilism through protections for the merchant navy and subsidies, while OpenStax describes the tariff increases on foreign goods and the outright ban on importing some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describes the mercantilist premise of world wealth as a fixed quantity of gold and silver, a zero-sum view. Econlib reports Adam Smith's opposing position, that trade, when free, benefits both parties.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Britannica Money describes a double constraint on colonies: selling raw materials only to their own colonizer and buying finished goods only from it, with local manufacturing banned. OpenStax adds that colonial populations also served as a ready market for goods made in the home country.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Thomas Mun, Jean-Baptiste Colbert, and Antonio Serra applied these practices in the 17th century, each in his own country, without ever using the word "mercantilism" to describe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Britannica Money describes how the mercantilist system produced monopoly trading companies and how commercial rivalry between European states turned into military rivalry; colonists practiced widespread smuggling, and mercantile restrictions were among the factors that contributed to the American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exporting more than importing, to build up gold and silver. Second question, who made the term "mercantilism" current, and in which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Mercantilism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was and how the system worked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17TH-CENTURY QUESTION</a:t>
            </a:r>
            <a:endParaRPr lang="en-US" sz="1300" dirty="0"/>
          </a:p>
        </p:txBody>
      </p:sp>
      <p:sp>
        <p:nvSpPr>
          <p:cNvPr id="3" name="Shape 1"/>
          <p:cNvSpPr/>
          <p:nvPr/>
        </p:nvSpPr>
        <p:spPr>
          <a:xfrm>
            <a:off x="3325317" y="1737208"/>
            <a:ext cx="49884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a favorable balance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of trade make a state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stronger?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STAGES OF MERCANTILISM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definition and the name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state's tools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Mercantilism in the colonies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critique and the decline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The definition and the name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name Adam Smith gave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17TH-CENTURY PUBLICISTS OF MERCANTILISM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Thomas Mun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England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Publicist, never used the word "mercantilism"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Jean-Baptiste Colbert</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France, 1661-1683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Finance minister, protectionist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Antonio Serra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Italy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Publicist, never used the word "mercantilism"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state's tools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Tariffs, laws, and monopolies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ENGLISH AND FRENCH PROTECTIONIST LAWS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English Navigation Act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1663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English Staple Act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1661-1683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Colbert, tariffs in France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COLBERT'S TARIFFS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Jean-Baptiste Colbert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Finance minister, 1661-1683</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1661</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his term as finance minister</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Tariffs</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Raised on foreign-made goods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Subsidies</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Granted to the French merchant navy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OPPOSING VIEWS OF TRADE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Mercantilism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WORLD WEALTH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measured in gold and silver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TRADE BETWEEN STATES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side's gain, the other's loss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Adam Smith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WORLD WEALTH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Grows with production and trade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TRADE BETWEEN STATES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Beneficial to both sides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Smith argued trade rewards both sides, not just the stronger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Mercantilism in the colonies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Raw materials for a captive market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COLONIES SUPPLIED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Raw materials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00" b="1" dirty="0">
                <a:solidFill>
                  <a:schemeClr val="bg1"/>
                </a:solidFill>
                <a:latin typeface="+mj-lt" pitchFamily="34" charset="0"/>
                <a:ea typeface="+mj-lt" pitchFamily="34" charset="-122"/>
                <a:cs typeface="+mj-lt" pitchFamily="34" charset="-120"/>
              </a:rPr>
              <a:t>Restricted</a:t>
            </a:r>
            <a:endParaRPr lang="en-US" sz="35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Sold only to their own colonizer, per Britannica Money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BANNED IN THE COLONY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Manufacturing</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Banned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 local industrial production allowed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COLONIES HAD TO BUY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50" b="1" dirty="0">
                <a:solidFill>
                  <a:schemeClr val="accent1"/>
                </a:solidFill>
                <a:latin typeface="+mj-lt" pitchFamily="34" charset="0"/>
                <a:ea typeface="+mj-lt" pitchFamily="34" charset="-122"/>
                <a:cs typeface="+mj-lt" pitchFamily="34" charset="-120"/>
              </a:rPr>
              <a:t>Finished goods</a:t>
            </a:r>
            <a:endParaRPr lang="en-US" sz="24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000" b="1" dirty="0">
                <a:solidFill>
                  <a:schemeClr val="accent1"/>
                </a:solidFill>
                <a:latin typeface="+mj-lt" pitchFamily="34" charset="0"/>
                <a:ea typeface="+mj-lt" pitchFamily="34" charset="-122"/>
                <a:cs typeface="+mj-lt" pitchFamily="34" charset="-120"/>
              </a:rPr>
              <a:t>Required</a:t>
            </a:r>
            <a:endParaRPr lang="en-US" sz="40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Only from their own mother country</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NAME CAME LATER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Nobody who practiced it called it "mercantilism."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Britannica Money, the 17th-century figures behind the doctrine never used the term "mercantilism":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Adam Smith</a:t>
            </a:r>
            <a:pPr indent="0" marL="0">
              <a:lnSpc>
                <a:spcPct val="125000"/>
              </a:lnSpc>
              <a:buNone/>
            </a:pPr>
            <a:r>
              <a:rPr lang="en-US" sz="1750" dirty="0">
                <a:solidFill>
                  <a:srgbClr val="D8D6CF"/>
                </a:solidFill>
                <a:latin typeface="+mn-lt" pitchFamily="34" charset="0"/>
                <a:ea typeface="+mn-lt" pitchFamily="34" charset="-122"/>
                <a:cs typeface="+mn-lt" pitchFamily="34" charset="-120"/>
              </a:rPr>
              <a:t> made it current in 1776, in The Wealth of Nations, while criticizing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The critique and the decline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trade rivalry to military rivalry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TRADE RIVALRY TO COLONIAL TENSION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Chartered companies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State-granted monopolies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Military rivalry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Grown out of trade rivalry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Smuggling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Toward the Revolution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THE FAVORABLE BALANCE OF TRADE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mercantilist states mean by a "favorable balance of trade"?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Importing more than they exported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Exporting more than they imported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Keeping imports and exports equal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mercantilism </a:t>
            </a:r>
            <a:pPr indent="0" marL="0">
              <a:buNone/>
            </a:pPr>
            <a:r>
              <a:rPr lang="en-US" sz="1700" b="1" dirty="0">
                <a:solidFill>
                  <a:schemeClr val="bg1"/>
                </a:solidFill>
                <a:latin typeface="+mn-lt" pitchFamily="34" charset="0"/>
                <a:ea typeface="+mn-lt" pitchFamily="34" charset="-122"/>
                <a:cs typeface="+mn-lt" pitchFamily="34" charset="-120"/>
              </a:rPr>
              <a:t>recaplica.com/en/economics/mercantilism/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Money · Econlib · OpenStax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Mercantilism: History, Examples, and Definition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