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Mercantilism was the dominant economic doctrine in Western Europe from the 16th to the 18th century: a state grew powerful by selling more abroad than it bought.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mercantilism, exporting more than a country imported helped build up gold and silver, the measure of state power in that system. Both Econlib and OpenStax explain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Britannica Money, none of these three 17th-century figures ever used the term "mercantilism": Adam Smith made it current in 1776, in The Wealth of 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Econlib cites the Navigation Act of 1651 and the Staple Act of 1663 as examples of English protectionism. In the same period, as French finance minister, Colbert raised tariffs on foreign goods and banned the import of some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the mercantilist premise of world wealth as a fixed quantity of gold and silver, a zero-sum view. Econlib reports Adam Smith's opposing position, that trade, when free, benefits both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Thomas Mun, Jean-Baptiste Colbert, and Antonio Serra applied these practices in the 17th century, each in his own country, without ever using the word "mercantilism" to describe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Britannica Money describes how the mercantilist system produced monopoly trading companies and how commercial rivalry between European states turned into military rivalry; colonists practiced widespread smuggling, and mercantile restrictions were among the factors that contributed to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exporting more than importing, to build up gold and silver. Second question, who made the term "mercantilism" current, and in which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Mercantilism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was and how the system worked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17TH-CENTURY QUESTION</a:t>
            </a:r>
            <a:endParaRPr lang="en-US" sz="1300" dirty="0"/>
          </a:p>
        </p:txBody>
      </p:sp>
      <p:sp>
        <p:nvSpPr>
          <p:cNvPr id="3" name="Shape 1"/>
          <p:cNvSpPr/>
          <p:nvPr/>
        </p:nvSpPr>
        <p:spPr>
          <a:xfrm>
            <a:off x="3325317" y="1737208"/>
            <a:ext cx="49884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favorable balance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trade make a state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stronger?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MERCANTILISM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 and the 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state's tools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Mercantilism in the colonies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critique and the decline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17TH-CENTURY PUBLICISTS OF MERCANTILISM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Mun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Jean-Baptiste Colbert</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France, 1661-1683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Finance minister, protectionist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Serra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Publicist, never used the word "mercantilism"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ENGLISH AND FRENCH PROTECTIONIST LAWS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Navigation Act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Staple Act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1661-1683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Colbert, tariffs in France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OPPOSING VIEWS OF 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Mercantilism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measured in gold and silver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side's gain, the other's loss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Adam Smith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WEALTH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Grows with production and trade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TRADE BETWEEN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Beneficial to both sides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Smith argued trade rewards both sides, not just the stronger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NAME CAME LATER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who practiced it called it "mercantilism."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Britannica Money, the 17th-century figures behind the doctrine never used the term "mercantilism":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Adam Smith</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it current in 1776, in The Wealth of Nations, while criticizing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TRADE RIVALRY TO COLONIAL TENSION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Chartered companies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State-granted monopolies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Military rivalry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Grown out of trade rivalry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Smuggling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Toward the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FAVORABLE BALANCE OF TRADE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mercantilist states mean by a "favorable balance of trade"?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Importing more than they exported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Exporting more than they imported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Keeping imports and exports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mercantilism </a:t>
            </a:r>
            <a:pPr indent="0" marL="0">
              <a:buNone/>
            </a:pPr>
            <a:r>
              <a:rPr lang="en-US" sz="1700" b="1" dirty="0">
                <a:solidFill>
                  <a:schemeClr val="bg1"/>
                </a:solidFill>
                <a:latin typeface="+mn-lt" pitchFamily="34" charset="0"/>
                <a:ea typeface="+mn-lt" pitchFamily="34" charset="-122"/>
                <a:cs typeface="+mn-lt" pitchFamily="34" charset="-120"/>
              </a:rPr>
              <a:t>recaplica.com/en/economics/mercantilism/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Money · Econlib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Mercantilism: History, Examples, and Definition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