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a market like any other: businesses are the ones demanding labor, people are the ones supplying it, and the two sides rarely meet perfectly.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Because part of unemployment — the frictional kind — is baked in: the time it takes to match job seekers with openings. The rest of the Recap covers this and the other causes.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Labor demand is 'derived': businesses don't want labor itself, they want the goods and services that labor produces. Labor supply, instead, comes from each person's own choice between working and having free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Employment touches people's lives deeply: unlike other goods, that's why it's shaped by laws and organizations built to protect workers, and why the real market drifts from pure competition.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Frictional unemployment comes from delays in matching job seekers with employers; structural unemployment comes from a mismatch between the skills available and what businesses need.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Cyclical unemployment tracks the broader economy; technological unemployment comes from machines replacing human labor.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of July 2026 Italy had a lower unemployment rate than both the European Union and the euro area; these are provisional, seasonally adjusted figures, consistent between ISTAT and Eurostat.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common mix-up: ISTAT's unemployment rate is calculated only over employed people plus job seekers, never over a country's entire population.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flashcards and concept map.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Labor Market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Supply, demand, unemployment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348747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doesn't unemployment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ever hit zero, even in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healthy economy?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labor demand and supply meet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real market departs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four types of unemployment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unemployment is measured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SIDES OF THE LABOR MARKET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Labor Demand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DRIVES IT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Businesses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produce goods and services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Labor Supply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DRIVES IT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People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WHY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Weighing work against leisure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sides want different things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THE REAL MARKET DEPARTS FROM THE MODEL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Imperfect information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Gaps and distance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Job seekers and employers don't find each other right away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Market power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Bargaining imbalances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Some players can move wages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Rigidities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Laws, contracts, unions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Rules that protect workers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TYPES TIED TO TIME AND SKILLS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Frictional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Information gaps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Usually short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Structural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Skills mismatch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DURATION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Usually long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wait time changes with the cause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TYPES TIED TO THE CYCLE AND TECHNOLOGY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Cyclical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Economic downturns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TIED 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business cycle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Technological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New production techniques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EFFECT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Machines replace people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reduce the number of jobs available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UNEMPLOYMENT RATE AS OF JULY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5.8%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Italy, provisional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ISTAT and Eurostat agree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6.1%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European Union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6.4%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 area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Eurostat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unemployment rate is calculated over the labor force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Anyone who has stopped looking for work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becomes inactive and drops out of the count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recaplica.com/en/economics/labor-market/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ISTAT · Eurostat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 Market: How Supply, Demand and Unemployment Work — Recap</dc:title>
  <dc:subject>PptxGenJS Presentation</dc:subject>
  <dc:creator>Recaplica</dc:creator>
  <cp:lastModifiedBy>Recaplica</cp:lastModifiedBy>
  <cp:revision>1</cp:revision>
  <dcterms:created xsi:type="dcterms:W3CDTF">2026-09-29T17:01:21Z</dcterms:created>
  <dcterms:modified xsi:type="dcterms:W3CDTF">2026-09-29T17:01:21Z</dcterms:modified>
</cp:coreProperties>
</file>