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topic is how much INPS you actually pay with a flat-rate VAT number: two different pension schemes, one shared calculation base, and an optional reduction with a hidden cost.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scheme: a freelancer with no trade fund pays 26.07% in 2026, a tradesperson 24%, a shopkeeper 24.48%. Same base income, different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through this Recap: from the right scheme to the calculation, through the reduction and its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activity determines the scheme: a trade or retail activity is enrolled in the self-employed schemes.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schemes differ in rate, not in how the income they apply it to gets calculated: in both cases it's the flat-rate taxable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depends on the activity's ATECO code, the same mechanism used to calculate the substitute tax under the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122,295-euro ceiling applies to those with no prior contribution history in the scheme, the typical case for someone registering a flat-rate VAT number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reduction is set out in INPS Circular no. 35/2016 and confirmed for 2026 by Circular no. 14/2026: it applies to both the minimum contribution and any income above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small print detail: anyone weighing the reduction is also choosing how much to pay in today against what gets credited down the 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one, a freelancer with no other mandatory pension cover. Second question for the class: what's the rate for someone who already has other cover?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comparison tables between the two schemes and a worked calculation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 Under the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scheme, how the calculation works, what the reduction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REGISTERING A VAT NUMBER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774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INPS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pay under the regime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schemes, one fork in the road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revenue to contribution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reduction with a cost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register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schemes, one fork in the road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pays where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WHAT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trade fund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26.07%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26.07% of flat-rate taxable income in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cover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insured elsewhere or retired, pays 24% in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Tradesperson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Self-employed schemes, 24-24.48%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into the tradespeople (24%) or shopkeepers (24.48%) scheme.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BASE RATES IN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OTHER COVER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26.07% of income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 COVER OR PENSION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confirmed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Tradespeople and shopkeepers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TRADESPEOPLE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of income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SHOPKEEPERS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24.48%, add-on included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schemes apply the rate to the same flat-rate taxable income.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revenue to contribution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calculation works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CALCULATION,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income floor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18,808 euros of reference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or fees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Collected during the year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Flat-rate taxable income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times the profitability coefficient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Contribution owed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Scheme's rate applied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floor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reference threshold for the contribution owed.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122,295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above which no further contributions are due.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26.07%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those with no other mandatory pension cover.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reduction with a cost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35% for tradespeople and shopkeepers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Eligible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schemes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Tradespeople and shopkeepers, not the Gestione Separata.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MUCH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percent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both the floor and any excess income.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Deadline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28/02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if new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Unless already confirmed the year before.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SIDE OF THE DISCOUNT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35% reduction also lowers the pension credit.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discount applies to both the minimum contribution and any excess income, and the smaller amount paid in weighs on the eventual pension.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register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to check first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full 26.07% Gestione Separata rate in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freelancer with no other cover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tradesperson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shopkeeper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recaplica.com/en/economics/inps-contributions-flat-rate-italy/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INPS Contributions Under Italy's Regime Forfettario, How They Work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