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is the general, sustained increase in the prices of goods and services, and it reduces the purchasing power of money. Today we will look at what it is and what it does to everyday money, why prices rise, how the increase is measured, and who is in charge of keeping it in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grocery run today and one year from now, with the same cart and the same products. If the total at the till is higher, you have just touched inflation, the general, sustained increase in the price level of goods and services in an economy. In practice the same money buys you less than before, because money has lost purchasing power.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word in the definition is general. If only the price of coffee rises after a bad harvest, that is not inflation. It is inflation when the increase touches a bit of everything, food, utility bills, transport, rents, and lasts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works like an invisible tax on idle savings. With inflation at 5% a year, 10,000 left in a non-interest-bearing account can buy, one year later, roughly what 9,500 buys today. The number on the account does not change, its real value does. The same goes for wages, because a salary that stays flat while prices rise 5% is worth 5% less in real terms.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Demand-pull inflation happens when too many people want to buy more than the system can produce, and sellers can raise prices. After the pandemic millions of people started travelling again at the same time, airlines and hotels could not meet all the demand, and flight and room prices shot up. Cost-push inflation happens instead when producing gets more expensive, because energy, raw materials, transport or wages rise, and companies pass those costs on to final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textbook case of cost-push inflation. In 2022 the price of gas exploded, and for a bakery the oven costs more to run and the flour costs more to ship. The bread on the shelf costs more even though the demand for bread has not changed. If prices rise instead because everyone wants the same thing at the same time, as with flights, that is demand-pull inflation.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 agencies measure inflation through a basket, a list of hundreds of products and services representing what households actually buy, from bread to fuel, from streaming subscriptions to the dentist. Every month they record the prices of these items across the country and compare them with the previous year. If the basket that cost 1,000 a year ago costs 1,030 today, annual inflation is 3%. The result is the consumer price index, the number you hear on the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medium-term target of most major central banks, the ECB and the Federal Reserve among them, is 2%. The record euro-area peak measured by Eurostat was 10.6% in October 2022, and the four-decade US high measured by the Bureau of Labor Statistics was 9.1% in June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job belongs to central banks, and in the euro area to the European Central Bank, whose declared target is inflation at 2% over the medium term. Their main tool is the interest rate. When inflation is too high, the bank raises rates, loans and mortgages cost more, people spend less and prices cool down. When it is too low the bank does the opposite, it cuts rates, borrowing gets cheaper, people spend more and prices pick up. The effects show up months later, but it is the most powerful lever there is for steering prices.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Inflation falling from 8% to 3% means prices are rising more slowly, not falling, and that is called disinflation. Prices only fall with deflation, the general, prolonged fall in prices, which sounds like a dream but is a trap. If everyone waits for lower prices, companies sell less, cut production and wages, and the economy spirals downward. That is why central banks do not aim for zero inflation but for low and stable inflation, the famous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know the car you want will cost less in six months, you wait. If everyone waits, companies sell less, cut production and wages, and the economy spirals downward, all the way into a recession. Japan fought this for nearly two decades.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 fixed-rate mortgage payment stays the same while wages and prices rise, so the real weight of the debt shrinks. Idle savings and fixed incomes, by contrast, lose purchasing power. If there is time, a second question from the Recap quiz, with inflation at 10%, what happens to 1,000 kept under the mattress for a year? It stays 1,000 but buys roughly 10% 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 One note on method, on protecting savings the Recap says every choice should be weighed with a qualified advisor.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Inflation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prices rise, and what happens to your money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176983" y="2106016"/>
            <a:ext cx="11969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Same cart, same products.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the bill higher?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and what it does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prices rise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is measured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keeps prices in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What it is, and what it does</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Prices going up, money worth less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IT IS INFLATION, AND WHEN IT IS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one-off price rise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Only the price of coffee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bad harvest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GOES UP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Food, bills, transport, rents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LONG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lasts over time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key word is general, the rise touches everything and it does not pass.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WITH INFLATION AT 5% A YEAR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instead of 100</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price of what cost 100 a year earlier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real value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10,000 left idle in an account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less pay in real terms</a:t>
            </a:r>
            <a:pPr indent="0" marL="0">
              <a:lnSpc>
                <a:spcPct val="120000"/>
              </a:lnSpc>
              <a:buNone/>
            </a:pPr>
            <a:r>
              <a:rPr lang="en-US" sz="1500" dirty="0">
                <a:solidFill>
                  <a:schemeClr val="tx2"/>
                </a:solidFill>
                <a:latin typeface="+mn-lt" pitchFamily="34" charset="0"/>
                <a:ea typeface="+mn-lt" pitchFamily="34" charset="-122"/>
                <a:cs typeface="+mn-lt" pitchFamily="34" charset="-120"/>
              </a:rPr>
              <a:t>: if the salary stays flat while prices rise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prices rise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causes, demand and costs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TWO MAIN CAUSES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Demand-pull inflation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Demand exceeds supply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Flights and hotel rooms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Cost-push inflation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HAPPENS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Producing gets pricier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Costly gas, costlier bread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the first case demand pulls, in the second production costs push.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87289" y="2474824"/>
            <a:ext cx="105613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bread cost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the price of gas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explodes?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How it is measured</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basket, an index, a percentage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 YEAR AGO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basket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What households actually buy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TODAY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The same basket</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1,030</a:t>
            </a:r>
            <a:pPr indent="0" marL="0">
              <a:buNone/>
            </a:pPr>
            <a:r>
              <a:rPr lang="en-US" sz="1600" b="1" dirty="0">
                <a:solidFill>
                  <a:schemeClr val="bg1"/>
                </a:solidFill>
                <a:latin typeface="+mj-lt" pitchFamily="34" charset="0"/>
                <a:ea typeface="+mj-lt" pitchFamily="34" charset="-122"/>
                <a:cs typeface="+mj-lt" pitchFamily="34" charset="-120"/>
              </a:rPr>
              <a:t> spent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products, higher bill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RESULT</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Inflation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annual</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That is the consumer price index</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NUMBERS BEHIND THE INDEX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target</a:t>
            </a:r>
            <a:pPr indent="0" marL="0">
              <a:lnSpc>
                <a:spcPct val="120000"/>
              </a:lnSpc>
              <a:buNone/>
            </a:pPr>
            <a:r>
              <a:rPr lang="en-US" sz="1500" dirty="0">
                <a:solidFill>
                  <a:schemeClr val="tx2"/>
                </a:solidFill>
                <a:latin typeface="+mn-lt" pitchFamily="34" charset="0"/>
                <a:ea typeface="+mn-lt" pitchFamily="34" charset="-122"/>
                <a:cs typeface="+mn-lt" pitchFamily="34" charset="-120"/>
              </a:rPr>
              <a:t>: where most major central banks aim over the medium term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euro-area peak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record reached in October 2022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US high</a:t>
            </a:r>
            <a:pPr indent="0" marL="0">
              <a:lnSpc>
                <a:spcPct val="120000"/>
              </a:lnSpc>
              <a:buNone/>
            </a:pPr>
            <a:r>
              <a:rPr lang="en-US" sz="1500" dirty="0">
                <a:solidFill>
                  <a:schemeClr val="tx2"/>
                </a:solidFill>
                <a:latin typeface="+mn-lt" pitchFamily="34" charset="0"/>
                <a:ea typeface="+mn-lt" pitchFamily="34" charset="-122"/>
                <a:cs typeface="+mn-lt" pitchFamily="34" charset="-120"/>
              </a:rPr>
              <a:t>: a four-decade record, reached in June 2022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Who keeps prices in check</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central bank and the rate lever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INFLATION RUNS ABOVE THE 2% TARGET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Loans and mortgages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cost more</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Months, not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mechanism is slow</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ECB raises rates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move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People spend less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effect</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cool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Falling inflation does not mean falling prices.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Going from 8% to 3% means prices are rising more slowly.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disinflation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Prices only fall with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deflation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DEFLATION TRAP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Companies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sell less and cut wages</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Japan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fought it for nearly two decades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Prices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starting point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Purchases get postponed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everyone waits</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economy stalls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all the way to recession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benefits from a period of inflation?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Someone with a fixed-rate mortgage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Someone keeping savings idle in an account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Someone living on a fixed, non-indexed income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recaplica.com/en/economics/inflation/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ECB · Eurostat · US Bureau of Labor Statistics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Inflation: what it is, how it works and why prices rise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